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fntdata" ContentType="application/x-fontdata"/>
  <Default Extension="xml" ContentType="application/xml"/>
  <Default Extension="mp4" ContentType="video/mp4"/>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nton" charset="1" panose="00000500000000000000"/>
      <p:regular r:id="rId14"/>
    </p:embeddedFont>
    <p:embeddedFont>
      <p:font typeface="Anton Italics" charset="1" panose="00000500000000000000"/>
      <p:regular r:id="rId15"/>
    </p:embeddedFont>
    <p:embeddedFont>
      <p:font typeface="League Spartan" charset="1" panose="00000800000000000000"/>
      <p:regular r:id="rId16"/>
    </p:embeddedFont>
    <p:embeddedFont>
      <p:font typeface="Montserrat" charset="1" panose="00000500000000000000"/>
      <p:regular r:id="rId17"/>
    </p:embeddedFont>
    <p:embeddedFont>
      <p:font typeface="Montserrat Bold" charset="1" panose="00000600000000000000"/>
      <p:regular r:id="rId18"/>
    </p:embeddedFont>
    <p:embeddedFont>
      <p:font typeface="Montserrat Italics" charset="1" panose="00000500000000000000"/>
      <p:regular r:id="rId19"/>
    </p:embeddedFont>
    <p:embeddedFont>
      <p:font typeface="Montserrat Bold Italics" charset="1" panose="000006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Poppins Italics" charset="1" panose="00000500000000000000"/>
      <p:regular r:id="rId23"/>
    </p:embeddedFont>
    <p:embeddedFont>
      <p:font typeface="Poppins Bold Italics" charset="1" panose="000008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3.fntdata"/><Relationship Id="rId18" Type="http://schemas.openxmlformats.org/officeDocument/2006/relationships/font" Target="fonts/font18.fntdata"/><Relationship Id="rId26" Type="http://schemas.openxmlformats.org/officeDocument/2006/relationships/font" Target="fonts/font26.fntdata"/><Relationship Id="rId39" Type="http://schemas.openxmlformats.org/officeDocument/2006/relationships/slide" Target="slides/slide11.xml"/><Relationship Id="rId21" Type="http://schemas.openxmlformats.org/officeDocument/2006/relationships/font" Target="fonts/font21.fntdata"/><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customXml" Target="../customXml/item2.xml"/><Relationship Id="rId7" Type="http://schemas.openxmlformats.org/officeDocument/2006/relationships/font" Target="fonts/font7.fntdata"/><Relationship Id="rId16" Type="http://schemas.openxmlformats.org/officeDocument/2006/relationships/font" Target="fonts/font16.fntdata"/><Relationship Id="rId2" Type="http://schemas.openxmlformats.org/officeDocument/2006/relationships/presProps" Target="presProps.xml"/><Relationship Id="rId29"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font" Target="fonts/font11.fntdata"/><Relationship Id="rId24" Type="http://schemas.openxmlformats.org/officeDocument/2006/relationships/font" Target="fonts/font24.fntdata"/><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6" Type="http://schemas.openxmlformats.org/officeDocument/2006/relationships/font" Target="fonts/font6.fntdata"/><Relationship Id="rId15" Type="http://schemas.openxmlformats.org/officeDocument/2006/relationships/font" Target="fonts/font15.fntdata"/><Relationship Id="rId23" Type="http://schemas.openxmlformats.org/officeDocument/2006/relationships/font" Target="fonts/font23.fntdata"/><Relationship Id="rId28" Type="http://schemas.openxmlformats.org/officeDocument/2006/relationships/font" Target="fonts/font28.fntdata"/><Relationship Id="rId36" Type="http://schemas.openxmlformats.org/officeDocument/2006/relationships/slide" Target="slides/slide8.xml"/><Relationship Id="rId5" Type="http://schemas.openxmlformats.org/officeDocument/2006/relationships/tableStyles" Target="tableStyles.xml"/><Relationship Id="rId10" Type="http://schemas.openxmlformats.org/officeDocument/2006/relationships/font" Target="fonts/font10.fntdata"/><Relationship Id="rId19" Type="http://schemas.openxmlformats.org/officeDocument/2006/relationships/font" Target="fonts/font19.fntdata"/><Relationship Id="rId31" Type="http://schemas.openxmlformats.org/officeDocument/2006/relationships/slide" Target="slides/slide3.xml"/><Relationship Id="rId44" Type="http://schemas.openxmlformats.org/officeDocument/2006/relationships/slide" Target="slides/slide16.xml"/><Relationship Id="rId14" Type="http://schemas.openxmlformats.org/officeDocument/2006/relationships/font" Target="fonts/font14.fntdata"/><Relationship Id="rId22" Type="http://schemas.openxmlformats.org/officeDocument/2006/relationships/font" Target="fonts/font22.fntdata"/><Relationship Id="rId27" Type="http://schemas.openxmlformats.org/officeDocument/2006/relationships/font" Target="fonts/font27.fntdata"/><Relationship Id="rId30" Type="http://schemas.openxmlformats.org/officeDocument/2006/relationships/slide" Target="slides/slide2.xml"/><Relationship Id="rId35" Type="http://schemas.openxmlformats.org/officeDocument/2006/relationships/slide" Target="slides/slide7.xml"/><Relationship Id="rId4" Type="http://schemas.openxmlformats.org/officeDocument/2006/relationships/theme" Target="theme/theme1.xml"/><Relationship Id="rId43" Type="http://schemas.openxmlformats.org/officeDocument/2006/relationships/slide" Target="slides/slide15.xml"/><Relationship Id="rId9" Type="http://schemas.openxmlformats.org/officeDocument/2006/relationships/font" Target="fonts/font9.fntdata"/><Relationship Id="rId48" Type="http://schemas.openxmlformats.org/officeDocument/2006/relationships/customXml" Target="../customXml/item3.xml"/><Relationship Id="rId8" Type="http://schemas.openxmlformats.org/officeDocument/2006/relationships/font" Target="fonts/font8.fntdata"/><Relationship Id="rId3" Type="http://schemas.openxmlformats.org/officeDocument/2006/relationships/viewProps" Target="viewProps.xml"/><Relationship Id="rId12" Type="http://schemas.openxmlformats.org/officeDocument/2006/relationships/font" Target="fonts/font12.fntdata"/><Relationship Id="rId17" Type="http://schemas.openxmlformats.org/officeDocument/2006/relationships/font" Target="fonts/font17.fntdata"/><Relationship Id="rId25" Type="http://schemas.openxmlformats.org/officeDocument/2006/relationships/font" Target="fonts/font25.fntdata"/><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customXml" Target="../customXml/item1.xml"/><Relationship Id="rId20" Type="http://schemas.openxmlformats.org/officeDocument/2006/relationships/font" Target="fonts/font20.fntdata"/><Relationship Id="rId41" Type="http://schemas.openxmlformats.org/officeDocument/2006/relationships/slide" Target="slides/slide13.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VAFNkNbR2uU.mp4" Type="http://schemas.openxmlformats.org/officeDocument/2006/relationships/video"/><Relationship Id="rId4" Target="../media/VAFNkNbR2uU.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88725" y="7966968"/>
            <a:ext cx="4531428" cy="888842"/>
            <a:chOff x="0" y="0"/>
            <a:chExt cx="19553350" cy="3835400"/>
          </a:xfrm>
        </p:grpSpPr>
        <p:sp>
          <p:nvSpPr>
            <p:cNvPr name="Freeform 3" id="3"/>
            <p:cNvSpPr/>
            <p:nvPr/>
          </p:nvSpPr>
          <p:spPr>
            <a:xfrm>
              <a:off x="-12700" y="-12700"/>
              <a:ext cx="19578751" cy="3860800"/>
            </a:xfrm>
            <a:custGeom>
              <a:avLst/>
              <a:gdLst/>
              <a:ahLst/>
              <a:cxnLst/>
              <a:rect r="r" b="b" t="t" l="l"/>
              <a:pathLst>
                <a:path h="3860800" w="19578751">
                  <a:moveTo>
                    <a:pt x="18716420" y="0"/>
                  </a:moveTo>
                  <a:lnTo>
                    <a:pt x="862330" y="0"/>
                  </a:lnTo>
                  <a:cubicBezTo>
                    <a:pt x="389890" y="0"/>
                    <a:pt x="0" y="389890"/>
                    <a:pt x="0" y="862330"/>
                  </a:cubicBezTo>
                  <a:lnTo>
                    <a:pt x="0" y="2998470"/>
                  </a:lnTo>
                  <a:cubicBezTo>
                    <a:pt x="0" y="3470910"/>
                    <a:pt x="389890" y="3860800"/>
                    <a:pt x="862330" y="3860800"/>
                  </a:cubicBezTo>
                  <a:lnTo>
                    <a:pt x="18716420" y="3860800"/>
                  </a:lnTo>
                  <a:cubicBezTo>
                    <a:pt x="19188860" y="3860800"/>
                    <a:pt x="19578751" y="3470910"/>
                    <a:pt x="19578751" y="2998470"/>
                  </a:cubicBezTo>
                  <a:lnTo>
                    <a:pt x="19578751" y="862330"/>
                  </a:lnTo>
                  <a:cubicBezTo>
                    <a:pt x="19578751" y="389890"/>
                    <a:pt x="19188860" y="0"/>
                    <a:pt x="18716420" y="0"/>
                  </a:cubicBezTo>
                  <a:close/>
                  <a:moveTo>
                    <a:pt x="19388251" y="927100"/>
                  </a:moveTo>
                  <a:lnTo>
                    <a:pt x="19388251" y="2998470"/>
                  </a:lnTo>
                  <a:cubicBezTo>
                    <a:pt x="19388251" y="3365500"/>
                    <a:pt x="19083451" y="3670300"/>
                    <a:pt x="18716420" y="3670300"/>
                  </a:cubicBezTo>
                  <a:lnTo>
                    <a:pt x="862330" y="3670300"/>
                  </a:lnTo>
                  <a:cubicBezTo>
                    <a:pt x="495300" y="3670300"/>
                    <a:pt x="190500" y="3365500"/>
                    <a:pt x="190500" y="2998470"/>
                  </a:cubicBezTo>
                  <a:lnTo>
                    <a:pt x="190500" y="862330"/>
                  </a:lnTo>
                  <a:cubicBezTo>
                    <a:pt x="190500" y="495300"/>
                    <a:pt x="495300" y="190500"/>
                    <a:pt x="862330" y="190500"/>
                  </a:cubicBezTo>
                  <a:lnTo>
                    <a:pt x="18716420" y="190500"/>
                  </a:lnTo>
                  <a:cubicBezTo>
                    <a:pt x="19083451" y="190500"/>
                    <a:pt x="19388251" y="495300"/>
                    <a:pt x="19388251" y="862330"/>
                  </a:cubicBezTo>
                  <a:lnTo>
                    <a:pt x="19388251" y="927100"/>
                  </a:lnTo>
                  <a:close/>
                </a:path>
              </a:pathLst>
            </a:custGeom>
            <a:solidFill>
              <a:srgbClr val="F9C04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101154" cy="1291332"/>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7966968"/>
            <a:ext cx="1101154" cy="1291332"/>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6158146" y="7966968"/>
            <a:ext cx="1101154" cy="1291332"/>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6158146" y="1028700"/>
            <a:ext cx="1101154" cy="1291332"/>
          </a:xfrm>
          <a:prstGeom prst="rect">
            <a:avLst/>
          </a:prstGeom>
        </p:spPr>
      </p:pic>
      <p:sp>
        <p:nvSpPr>
          <p:cNvPr name="TextBox 8" id="8"/>
          <p:cNvSpPr txBox="true"/>
          <p:nvPr/>
        </p:nvSpPr>
        <p:spPr>
          <a:xfrm rot="0">
            <a:off x="2370958" y="5609637"/>
            <a:ext cx="13546084" cy="1731462"/>
          </a:xfrm>
          <a:prstGeom prst="rect">
            <a:avLst/>
          </a:prstGeom>
        </p:spPr>
        <p:txBody>
          <a:bodyPr anchor="t" rtlCol="false" tIns="0" lIns="0" bIns="0" rIns="0">
            <a:spAutoFit/>
          </a:bodyPr>
          <a:lstStyle/>
          <a:p>
            <a:pPr algn="ctr">
              <a:lnSpc>
                <a:spcPts val="13042"/>
              </a:lnSpc>
            </a:pPr>
            <a:r>
              <a:rPr lang="en-US" sz="13042">
                <a:solidFill>
                  <a:srgbClr val="000000"/>
                </a:solidFill>
                <a:latin typeface="League Spartan Bold"/>
              </a:rPr>
              <a:t>ONLINE STORE</a:t>
            </a:r>
          </a:p>
        </p:txBody>
      </p:sp>
      <p:sp>
        <p:nvSpPr>
          <p:cNvPr name="TextBox 9" id="9"/>
          <p:cNvSpPr txBox="true"/>
          <p:nvPr/>
        </p:nvSpPr>
        <p:spPr>
          <a:xfrm rot="0">
            <a:off x="1579277" y="2978833"/>
            <a:ext cx="15653032" cy="2079626"/>
          </a:xfrm>
          <a:prstGeom prst="rect">
            <a:avLst/>
          </a:prstGeom>
        </p:spPr>
        <p:txBody>
          <a:bodyPr anchor="t" rtlCol="false" tIns="0" lIns="0" bIns="0" rIns="0">
            <a:spAutoFit/>
          </a:bodyPr>
          <a:lstStyle/>
          <a:p>
            <a:pPr algn="ctr">
              <a:lnSpc>
                <a:spcPts val="8000"/>
              </a:lnSpc>
            </a:pPr>
            <a:r>
              <a:rPr lang="en-US" sz="8000">
                <a:solidFill>
                  <a:srgbClr val="F9C041"/>
                </a:solidFill>
                <a:latin typeface="Aileron Regular Bold"/>
              </a:rPr>
              <a:t>VILLAMIN WOOD AND IRON WORKS</a:t>
            </a:r>
          </a:p>
        </p:txBody>
      </p:sp>
      <p:sp>
        <p:nvSpPr>
          <p:cNvPr name="TextBox 10" id="10"/>
          <p:cNvSpPr txBox="true"/>
          <p:nvPr/>
        </p:nvSpPr>
        <p:spPr>
          <a:xfrm rot="0">
            <a:off x="7052860" y="8182316"/>
            <a:ext cx="4182280" cy="410522"/>
          </a:xfrm>
          <a:prstGeom prst="rect">
            <a:avLst/>
          </a:prstGeom>
        </p:spPr>
        <p:txBody>
          <a:bodyPr anchor="t" rtlCol="false" tIns="0" lIns="0" bIns="0" rIns="0">
            <a:spAutoFit/>
          </a:bodyPr>
          <a:lstStyle/>
          <a:p>
            <a:pPr algn="ctr">
              <a:lnSpc>
                <a:spcPts val="3334"/>
              </a:lnSpc>
            </a:pPr>
            <a:r>
              <a:rPr lang="en-US" sz="2381" spc="357">
                <a:solidFill>
                  <a:srgbClr val="000000"/>
                </a:solidFill>
                <a:latin typeface="Aileron Regular"/>
              </a:rPr>
              <a:t>By MLNSD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D372">
                <a:alpha val="17647"/>
              </a:srgbClr>
            </a:solidFill>
          </p:spPr>
        </p:sp>
      </p:grpSp>
      <p:pic>
        <p:nvPicPr>
          <p:cNvPr name="Picture 4" id="4"/>
          <p:cNvPicPr>
            <a:picLocks noChangeAspect="true"/>
          </p:cNvPicPr>
          <p:nvPr/>
        </p:nvPicPr>
        <p:blipFill>
          <a:blip r:embed="rId2"/>
          <a:srcRect l="15745" t="4147" r="16052" b="0"/>
          <a:stretch>
            <a:fillRect/>
          </a:stretch>
        </p:blipFill>
        <p:spPr>
          <a:xfrm flipH="false" flipV="false" rot="0">
            <a:off x="12933575" y="1448099"/>
            <a:ext cx="2958055" cy="7390801"/>
          </a:xfrm>
          <a:prstGeom prst="rect">
            <a:avLst/>
          </a:prstGeom>
        </p:spPr>
      </p:pic>
      <p:pic>
        <p:nvPicPr>
          <p:cNvPr name="Picture 5" id="5"/>
          <p:cNvPicPr>
            <a:picLocks noChangeAspect="true"/>
          </p:cNvPicPr>
          <p:nvPr/>
        </p:nvPicPr>
        <p:blipFill>
          <a:blip r:embed="rId3"/>
          <a:srcRect l="6863" t="4426" r="12518" b="840"/>
          <a:stretch>
            <a:fillRect/>
          </a:stretch>
        </p:blipFill>
        <p:spPr>
          <a:xfrm flipH="false" flipV="false" rot="0">
            <a:off x="5620722" y="1462352"/>
            <a:ext cx="3393062" cy="7088246"/>
          </a:xfrm>
          <a:prstGeom prst="rect">
            <a:avLst/>
          </a:prstGeom>
        </p:spPr>
      </p:pic>
      <p:pic>
        <p:nvPicPr>
          <p:cNvPr name="Picture 6" id="6"/>
          <p:cNvPicPr>
            <a:picLocks noChangeAspect="true"/>
          </p:cNvPicPr>
          <p:nvPr/>
        </p:nvPicPr>
        <p:blipFill>
          <a:blip r:embed="rId4"/>
          <a:srcRect l="19251" t="7638" r="16600" b="11846"/>
          <a:stretch>
            <a:fillRect/>
          </a:stretch>
        </p:blipFill>
        <p:spPr>
          <a:xfrm flipH="false" flipV="false" rot="0">
            <a:off x="9600162" y="1961612"/>
            <a:ext cx="2655869" cy="5926320"/>
          </a:xfrm>
          <a:prstGeom prst="rect">
            <a:avLst/>
          </a:prstGeom>
        </p:spPr>
      </p:pic>
      <p:pic>
        <p:nvPicPr>
          <p:cNvPr name="Picture 7" id="7"/>
          <p:cNvPicPr>
            <a:picLocks noChangeAspect="true"/>
          </p:cNvPicPr>
          <p:nvPr/>
        </p:nvPicPr>
        <p:blipFill>
          <a:blip r:embed="rId5"/>
          <a:srcRect l="29298" t="5996" r="29279" b="9139"/>
          <a:stretch>
            <a:fillRect/>
          </a:stretch>
        </p:blipFill>
        <p:spPr>
          <a:xfrm flipH="false" flipV="false" rot="0">
            <a:off x="638957" y="1028700"/>
            <a:ext cx="2428601" cy="4975670"/>
          </a:xfrm>
          <a:prstGeom prst="rect">
            <a:avLst/>
          </a:prstGeom>
        </p:spPr>
      </p:pic>
      <p:pic>
        <p:nvPicPr>
          <p:cNvPr name="Picture 8" id="8"/>
          <p:cNvPicPr>
            <a:picLocks noChangeAspect="true"/>
          </p:cNvPicPr>
          <p:nvPr/>
        </p:nvPicPr>
        <p:blipFill>
          <a:blip r:embed="rId6"/>
          <a:srcRect l="34032" t="17327" r="34144" b="13039"/>
          <a:stretch>
            <a:fillRect/>
          </a:stretch>
        </p:blipFill>
        <p:spPr>
          <a:xfrm flipH="false" flipV="false" rot="0">
            <a:off x="2020641" y="5706140"/>
            <a:ext cx="1994217" cy="4363583"/>
          </a:xfrm>
          <a:prstGeom prst="rect">
            <a:avLst/>
          </a:prstGeom>
        </p:spPr>
      </p:pic>
      <p:pic>
        <p:nvPicPr>
          <p:cNvPr name="Picture 9" id="9"/>
          <p:cNvPicPr>
            <a:picLocks noChangeAspect="true"/>
          </p:cNvPicPr>
          <p:nvPr/>
        </p:nvPicPr>
        <p:blipFill>
          <a:blip r:embed="rId7"/>
          <a:srcRect l="13363" t="9917" r="15995" b="5061"/>
          <a:stretch>
            <a:fillRect/>
          </a:stretch>
        </p:blipFill>
        <p:spPr>
          <a:xfrm flipH="false" flipV="false" rot="0">
            <a:off x="11233702" y="4760672"/>
            <a:ext cx="6357800" cy="4916436"/>
          </a:xfrm>
          <a:prstGeom prst="rect">
            <a:avLst/>
          </a:prstGeom>
        </p:spPr>
      </p:pic>
      <p:sp>
        <p:nvSpPr>
          <p:cNvPr name="TextBox 10" id="10"/>
          <p:cNvSpPr txBox="true"/>
          <p:nvPr/>
        </p:nvSpPr>
        <p:spPr>
          <a:xfrm rot="0">
            <a:off x="2020641" y="4204202"/>
            <a:ext cx="14246718" cy="2078621"/>
          </a:xfrm>
          <a:prstGeom prst="rect">
            <a:avLst/>
          </a:prstGeom>
        </p:spPr>
        <p:txBody>
          <a:bodyPr anchor="t" rtlCol="false" tIns="0" lIns="0" bIns="0" rIns="0">
            <a:spAutoFit/>
          </a:bodyPr>
          <a:lstStyle/>
          <a:p>
            <a:pPr algn="ctr">
              <a:lnSpc>
                <a:spcPts val="15938"/>
              </a:lnSpc>
            </a:pPr>
            <a:r>
              <a:rPr lang="en-US" sz="15036">
                <a:solidFill>
                  <a:srgbClr val="F9C041"/>
                </a:solidFill>
                <a:latin typeface="League Spartan"/>
              </a:rPr>
              <a:t>DIAGRAMS</a:t>
            </a:r>
          </a:p>
        </p:txBody>
      </p:sp>
      <p:sp>
        <p:nvSpPr>
          <p:cNvPr name="TextBox 11" id="11"/>
          <p:cNvSpPr txBox="true"/>
          <p:nvPr/>
        </p:nvSpPr>
        <p:spPr>
          <a:xfrm rot="0">
            <a:off x="1028700" y="8928100"/>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D372">
                <a:alpha val="17647"/>
              </a:srgbClr>
            </a:solidFill>
          </p:spPr>
        </p:sp>
      </p:grpSp>
      <p:grpSp>
        <p:nvGrpSpPr>
          <p:cNvPr name="Group 4" id="4"/>
          <p:cNvGrpSpPr/>
          <p:nvPr/>
        </p:nvGrpSpPr>
        <p:grpSpPr>
          <a:xfrm rot="0">
            <a:off x="960410" y="8898607"/>
            <a:ext cx="1562949" cy="417760"/>
            <a:chOff x="0" y="0"/>
            <a:chExt cx="570168" cy="152400"/>
          </a:xfrm>
        </p:grpSpPr>
        <p:sp>
          <p:nvSpPr>
            <p:cNvPr name="Freeform 5" id="5"/>
            <p:cNvSpPr/>
            <p:nvPr/>
          </p:nvSpPr>
          <p:spPr>
            <a:xfrm>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9C041"/>
            </a:solidFill>
          </p:spPr>
        </p:sp>
      </p:grpSp>
      <p:pic>
        <p:nvPicPr>
          <p:cNvPr name="Picture 6" id="6"/>
          <p:cNvPicPr>
            <a:picLocks noChangeAspect="true"/>
          </p:cNvPicPr>
          <p:nvPr/>
        </p:nvPicPr>
        <p:blipFill>
          <a:blip r:embed="rId2"/>
          <a:srcRect l="0" t="25025" r="1538" b="3560"/>
          <a:stretch>
            <a:fillRect/>
          </a:stretch>
        </p:blipFill>
        <p:spPr>
          <a:xfrm flipH="false" flipV="false" rot="0">
            <a:off x="960410" y="4267306"/>
            <a:ext cx="4292362" cy="4151032"/>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5612656" y="1488573"/>
            <a:ext cx="12264855" cy="7309854"/>
          </a:xfrm>
          <a:prstGeom prst="rect">
            <a:avLst/>
          </a:prstGeom>
        </p:spPr>
      </p:pic>
      <p:sp>
        <p:nvSpPr>
          <p:cNvPr name="TextBox 8" id="8"/>
          <p:cNvSpPr txBox="true"/>
          <p:nvPr/>
        </p:nvSpPr>
        <p:spPr>
          <a:xfrm rot="0">
            <a:off x="1028700" y="1453412"/>
            <a:ext cx="6794428" cy="2333625"/>
          </a:xfrm>
          <a:prstGeom prst="rect">
            <a:avLst/>
          </a:prstGeom>
        </p:spPr>
        <p:txBody>
          <a:bodyPr anchor="t" rtlCol="false" tIns="0" lIns="0" bIns="0" rIns="0">
            <a:spAutoFit/>
          </a:bodyPr>
          <a:lstStyle/>
          <a:p>
            <a:pPr>
              <a:lnSpc>
                <a:spcPts val="6000"/>
              </a:lnSpc>
            </a:pPr>
            <a:r>
              <a:rPr lang="en-US" sz="6000">
                <a:solidFill>
                  <a:srgbClr val="F9C041"/>
                </a:solidFill>
                <a:latin typeface="League Spartan"/>
              </a:rPr>
              <a:t>USE CASE DIAGRAM</a:t>
            </a:r>
          </a:p>
          <a:p>
            <a:pPr>
              <a:lnSpc>
                <a:spcPts val="6000"/>
              </a:lnSpc>
            </a:pPr>
            <a:r>
              <a:rPr lang="en-US" sz="6000">
                <a:solidFill>
                  <a:srgbClr val="F9C041"/>
                </a:solidFill>
                <a:latin typeface="League Spartan"/>
              </a:rPr>
              <a:t>(UCD)</a:t>
            </a:r>
          </a:p>
        </p:txBody>
      </p:sp>
      <p:sp>
        <p:nvSpPr>
          <p:cNvPr name="TextBox 9" id="9"/>
          <p:cNvSpPr txBox="true"/>
          <p:nvPr/>
        </p:nvSpPr>
        <p:spPr>
          <a:xfrm rot="0">
            <a:off x="1217340" y="8928100"/>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D372">
                <a:alpha val="17647"/>
              </a:srgbClr>
            </a:solidFill>
          </p:spPr>
        </p:sp>
      </p:grpSp>
      <p:grpSp>
        <p:nvGrpSpPr>
          <p:cNvPr name="Group 4" id="4"/>
          <p:cNvGrpSpPr/>
          <p:nvPr/>
        </p:nvGrpSpPr>
        <p:grpSpPr>
          <a:xfrm rot="0">
            <a:off x="960410" y="8898607"/>
            <a:ext cx="1562949" cy="417760"/>
            <a:chOff x="0" y="0"/>
            <a:chExt cx="570168" cy="152400"/>
          </a:xfrm>
        </p:grpSpPr>
        <p:sp>
          <p:nvSpPr>
            <p:cNvPr name="Freeform 5" id="5"/>
            <p:cNvSpPr/>
            <p:nvPr/>
          </p:nvSpPr>
          <p:spPr>
            <a:xfrm>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9C041"/>
            </a:solidFill>
          </p:spPr>
        </p:sp>
      </p:grpSp>
      <p:pic>
        <p:nvPicPr>
          <p:cNvPr name="Picture 6" id="6"/>
          <p:cNvPicPr>
            <a:picLocks noChangeAspect="true"/>
          </p:cNvPicPr>
          <p:nvPr/>
        </p:nvPicPr>
        <p:blipFill>
          <a:blip r:embed="rId2"/>
          <a:srcRect l="0" t="19442" r="1831" b="16976"/>
          <a:stretch>
            <a:fillRect/>
          </a:stretch>
        </p:blipFill>
        <p:spPr>
          <a:xfrm flipH="false" flipV="false" rot="0">
            <a:off x="343734" y="4560700"/>
            <a:ext cx="3490482" cy="4019000"/>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5406643" y="306442"/>
            <a:ext cx="10859118" cy="9674115"/>
          </a:xfrm>
          <a:prstGeom prst="rect">
            <a:avLst/>
          </a:prstGeom>
        </p:spPr>
      </p:pic>
      <p:sp>
        <p:nvSpPr>
          <p:cNvPr name="TextBox 8" id="8"/>
          <p:cNvSpPr txBox="true"/>
          <p:nvPr/>
        </p:nvSpPr>
        <p:spPr>
          <a:xfrm rot="0">
            <a:off x="746424" y="542282"/>
            <a:ext cx="3748434" cy="2555875"/>
          </a:xfrm>
          <a:prstGeom prst="rect">
            <a:avLst/>
          </a:prstGeom>
        </p:spPr>
        <p:txBody>
          <a:bodyPr anchor="t" rtlCol="false" tIns="0" lIns="0" bIns="0" rIns="0">
            <a:spAutoFit/>
          </a:bodyPr>
          <a:lstStyle/>
          <a:p>
            <a:pPr>
              <a:lnSpc>
                <a:spcPts val="5000"/>
              </a:lnSpc>
            </a:pPr>
            <a:r>
              <a:rPr lang="en-US" sz="5000">
                <a:solidFill>
                  <a:srgbClr val="F9C041"/>
                </a:solidFill>
                <a:latin typeface="League Spartan"/>
              </a:rPr>
              <a:t>DATA FLOW </a:t>
            </a:r>
          </a:p>
          <a:p>
            <a:pPr>
              <a:lnSpc>
                <a:spcPts val="5000"/>
              </a:lnSpc>
            </a:pPr>
            <a:r>
              <a:rPr lang="en-US" sz="5000">
                <a:solidFill>
                  <a:srgbClr val="F9C041"/>
                </a:solidFill>
                <a:latin typeface="League Spartan"/>
              </a:rPr>
              <a:t>DIAGRAMS</a:t>
            </a:r>
          </a:p>
          <a:p>
            <a:pPr>
              <a:lnSpc>
                <a:spcPts val="5000"/>
              </a:lnSpc>
            </a:pPr>
            <a:r>
              <a:rPr lang="en-US" sz="5000">
                <a:solidFill>
                  <a:srgbClr val="F9C041"/>
                </a:solidFill>
                <a:latin typeface="League Spartan"/>
              </a:rPr>
              <a:t>(DFD)</a:t>
            </a:r>
          </a:p>
        </p:txBody>
      </p:sp>
      <p:sp>
        <p:nvSpPr>
          <p:cNvPr name="TextBox 9" id="9"/>
          <p:cNvSpPr txBox="true"/>
          <p:nvPr/>
        </p:nvSpPr>
        <p:spPr>
          <a:xfrm rot="0">
            <a:off x="1217340" y="8928100"/>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sp>
        <p:nvSpPr>
          <p:cNvPr name="TextBox 10" id="10"/>
          <p:cNvSpPr txBox="true"/>
          <p:nvPr/>
        </p:nvSpPr>
        <p:spPr>
          <a:xfrm rot="0">
            <a:off x="746424" y="3286122"/>
            <a:ext cx="3087792" cy="409575"/>
          </a:xfrm>
          <a:prstGeom prst="rect">
            <a:avLst/>
          </a:prstGeom>
        </p:spPr>
        <p:txBody>
          <a:bodyPr anchor="t" rtlCol="false" tIns="0" lIns="0" bIns="0" rIns="0">
            <a:spAutoFit/>
          </a:bodyPr>
          <a:lstStyle/>
          <a:p>
            <a:pPr>
              <a:lnSpc>
                <a:spcPts val="3000"/>
              </a:lnSpc>
            </a:pPr>
            <a:r>
              <a:rPr lang="en-US" sz="3000">
                <a:solidFill>
                  <a:srgbClr val="F9C041"/>
                </a:solidFill>
                <a:latin typeface="League Spartan"/>
              </a:rPr>
              <a:t>LEVEL 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D372">
                <a:alpha val="17647"/>
              </a:srgbClr>
            </a:solidFill>
          </p:spPr>
        </p:sp>
      </p:grpSp>
      <p:grpSp>
        <p:nvGrpSpPr>
          <p:cNvPr name="Group 4" id="4"/>
          <p:cNvGrpSpPr/>
          <p:nvPr/>
        </p:nvGrpSpPr>
        <p:grpSpPr>
          <a:xfrm rot="0">
            <a:off x="960410" y="8898607"/>
            <a:ext cx="1562949" cy="417760"/>
            <a:chOff x="0" y="0"/>
            <a:chExt cx="570168" cy="152400"/>
          </a:xfrm>
        </p:grpSpPr>
        <p:sp>
          <p:nvSpPr>
            <p:cNvPr name="Freeform 5" id="5"/>
            <p:cNvSpPr/>
            <p:nvPr/>
          </p:nvSpPr>
          <p:spPr>
            <a:xfrm>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9C041"/>
            </a:solidFill>
          </p:spPr>
        </p:sp>
      </p:grpSp>
      <p:pic>
        <p:nvPicPr>
          <p:cNvPr name="Picture 6" id="6"/>
          <p:cNvPicPr>
            <a:picLocks noChangeAspect="true"/>
          </p:cNvPicPr>
          <p:nvPr/>
        </p:nvPicPr>
        <p:blipFill>
          <a:blip r:embed="rId2"/>
          <a:srcRect l="0" t="0" r="0" b="0"/>
          <a:stretch>
            <a:fillRect/>
          </a:stretch>
        </p:blipFill>
        <p:spPr>
          <a:xfrm flipH="false" flipV="false" rot="0">
            <a:off x="575401" y="4939061"/>
            <a:ext cx="3690906" cy="369090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5164839" y="1469790"/>
            <a:ext cx="12342376" cy="7347419"/>
          </a:xfrm>
          <a:prstGeom prst="rect">
            <a:avLst/>
          </a:prstGeom>
        </p:spPr>
      </p:pic>
      <p:sp>
        <p:nvSpPr>
          <p:cNvPr name="TextBox 8" id="8"/>
          <p:cNvSpPr txBox="true"/>
          <p:nvPr/>
        </p:nvSpPr>
        <p:spPr>
          <a:xfrm rot="0">
            <a:off x="746424" y="1214895"/>
            <a:ext cx="4548631" cy="1927225"/>
          </a:xfrm>
          <a:prstGeom prst="rect">
            <a:avLst/>
          </a:prstGeom>
        </p:spPr>
        <p:txBody>
          <a:bodyPr anchor="t" rtlCol="false" tIns="0" lIns="0" bIns="0" rIns="0">
            <a:spAutoFit/>
          </a:bodyPr>
          <a:lstStyle/>
          <a:p>
            <a:pPr>
              <a:lnSpc>
                <a:spcPts val="5000"/>
              </a:lnSpc>
            </a:pPr>
            <a:r>
              <a:rPr lang="en-US" sz="5000">
                <a:solidFill>
                  <a:srgbClr val="F9C041"/>
                </a:solidFill>
                <a:latin typeface="League Spartan"/>
              </a:rPr>
              <a:t>DATA FLOW </a:t>
            </a:r>
          </a:p>
          <a:p>
            <a:pPr>
              <a:lnSpc>
                <a:spcPts val="5000"/>
              </a:lnSpc>
            </a:pPr>
            <a:r>
              <a:rPr lang="en-US" sz="5000">
                <a:solidFill>
                  <a:srgbClr val="F9C041"/>
                </a:solidFill>
                <a:latin typeface="League Spartan"/>
              </a:rPr>
              <a:t>DIAGRAMS</a:t>
            </a:r>
          </a:p>
          <a:p>
            <a:pPr>
              <a:lnSpc>
                <a:spcPts val="5000"/>
              </a:lnSpc>
            </a:pPr>
            <a:r>
              <a:rPr lang="en-US" sz="5000">
                <a:solidFill>
                  <a:srgbClr val="F9C041"/>
                </a:solidFill>
                <a:latin typeface="League Spartan"/>
              </a:rPr>
              <a:t>(DFD)</a:t>
            </a:r>
          </a:p>
        </p:txBody>
      </p:sp>
      <p:sp>
        <p:nvSpPr>
          <p:cNvPr name="TextBox 9" id="9"/>
          <p:cNvSpPr txBox="true"/>
          <p:nvPr/>
        </p:nvSpPr>
        <p:spPr>
          <a:xfrm rot="0">
            <a:off x="1217340" y="8928100"/>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sp>
        <p:nvSpPr>
          <p:cNvPr name="TextBox 10" id="10"/>
          <p:cNvSpPr txBox="true"/>
          <p:nvPr/>
        </p:nvSpPr>
        <p:spPr>
          <a:xfrm rot="0">
            <a:off x="746424" y="3755382"/>
            <a:ext cx="4548631" cy="517525"/>
          </a:xfrm>
          <a:prstGeom prst="rect">
            <a:avLst/>
          </a:prstGeom>
        </p:spPr>
        <p:txBody>
          <a:bodyPr anchor="t" rtlCol="false" tIns="0" lIns="0" bIns="0" rIns="0">
            <a:spAutoFit/>
          </a:bodyPr>
          <a:lstStyle/>
          <a:p>
            <a:pPr>
              <a:lnSpc>
                <a:spcPts val="2000"/>
              </a:lnSpc>
            </a:pPr>
            <a:r>
              <a:rPr lang="en-US" sz="2000">
                <a:solidFill>
                  <a:srgbClr val="F9C041"/>
                </a:solidFill>
                <a:latin typeface="League Spartan"/>
              </a:rPr>
              <a:t>LEVEL 1 - MANAGE ORDER CUSTOMER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D372">
                <a:alpha val="17647"/>
              </a:srgbClr>
            </a:solidFill>
          </p:spPr>
        </p:sp>
      </p:grpSp>
      <p:grpSp>
        <p:nvGrpSpPr>
          <p:cNvPr name="Group 4" id="4"/>
          <p:cNvGrpSpPr/>
          <p:nvPr/>
        </p:nvGrpSpPr>
        <p:grpSpPr>
          <a:xfrm rot="0">
            <a:off x="960410" y="8898607"/>
            <a:ext cx="1562949" cy="417760"/>
            <a:chOff x="0" y="0"/>
            <a:chExt cx="570168" cy="152400"/>
          </a:xfrm>
        </p:grpSpPr>
        <p:sp>
          <p:nvSpPr>
            <p:cNvPr name="Freeform 5" id="5"/>
            <p:cNvSpPr/>
            <p:nvPr/>
          </p:nvSpPr>
          <p:spPr>
            <a:xfrm>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9C041"/>
            </a:solidFill>
          </p:spPr>
        </p:sp>
      </p:grpSp>
      <p:pic>
        <p:nvPicPr>
          <p:cNvPr name="Picture 6" id="6"/>
          <p:cNvPicPr>
            <a:picLocks noChangeAspect="true"/>
          </p:cNvPicPr>
          <p:nvPr/>
        </p:nvPicPr>
        <p:blipFill>
          <a:blip r:embed="rId2"/>
          <a:srcRect l="0" t="0" r="0" b="0"/>
          <a:stretch>
            <a:fillRect/>
          </a:stretch>
        </p:blipFill>
        <p:spPr>
          <a:xfrm flipH="false" flipV="false" rot="0">
            <a:off x="746424" y="4931062"/>
            <a:ext cx="3590999" cy="3671877"/>
          </a:xfrm>
          <a:prstGeom prst="rect">
            <a:avLst/>
          </a:prstGeom>
        </p:spPr>
      </p:pic>
      <p:pic>
        <p:nvPicPr>
          <p:cNvPr name="Picture 7" id="7"/>
          <p:cNvPicPr>
            <a:picLocks noChangeAspect="true"/>
          </p:cNvPicPr>
          <p:nvPr/>
        </p:nvPicPr>
        <p:blipFill>
          <a:blip r:embed="rId3"/>
          <a:srcRect l="0" t="3717" r="0" b="0"/>
          <a:stretch>
            <a:fillRect/>
          </a:stretch>
        </p:blipFill>
        <p:spPr>
          <a:xfrm flipH="false" flipV="false" rot="0">
            <a:off x="6747661" y="2348370"/>
            <a:ext cx="10949258" cy="6550238"/>
          </a:xfrm>
          <a:prstGeom prst="rect">
            <a:avLst/>
          </a:prstGeom>
        </p:spPr>
      </p:pic>
      <p:sp>
        <p:nvSpPr>
          <p:cNvPr name="TextBox 8" id="8"/>
          <p:cNvSpPr txBox="true"/>
          <p:nvPr/>
        </p:nvSpPr>
        <p:spPr>
          <a:xfrm rot="0">
            <a:off x="746424" y="1233945"/>
            <a:ext cx="6794428" cy="2333625"/>
          </a:xfrm>
          <a:prstGeom prst="rect">
            <a:avLst/>
          </a:prstGeom>
        </p:spPr>
        <p:txBody>
          <a:bodyPr anchor="t" rtlCol="false" tIns="0" lIns="0" bIns="0" rIns="0">
            <a:spAutoFit/>
          </a:bodyPr>
          <a:lstStyle/>
          <a:p>
            <a:pPr>
              <a:lnSpc>
                <a:spcPts val="6000"/>
              </a:lnSpc>
            </a:pPr>
            <a:r>
              <a:rPr lang="en-US" sz="6000">
                <a:solidFill>
                  <a:srgbClr val="F9C041"/>
                </a:solidFill>
                <a:latin typeface="League Spartan"/>
              </a:rPr>
              <a:t>DATA FLOW </a:t>
            </a:r>
          </a:p>
          <a:p>
            <a:pPr>
              <a:lnSpc>
                <a:spcPts val="6000"/>
              </a:lnSpc>
            </a:pPr>
            <a:r>
              <a:rPr lang="en-US" sz="6000">
                <a:solidFill>
                  <a:srgbClr val="F9C041"/>
                </a:solidFill>
                <a:latin typeface="League Spartan"/>
              </a:rPr>
              <a:t>DIAGRAMS</a:t>
            </a:r>
          </a:p>
          <a:p>
            <a:pPr>
              <a:lnSpc>
                <a:spcPts val="6000"/>
              </a:lnSpc>
            </a:pPr>
            <a:r>
              <a:rPr lang="en-US" sz="6000">
                <a:solidFill>
                  <a:srgbClr val="F9C041"/>
                </a:solidFill>
                <a:latin typeface="League Spartan"/>
              </a:rPr>
              <a:t>(DFD)</a:t>
            </a:r>
          </a:p>
        </p:txBody>
      </p:sp>
      <p:sp>
        <p:nvSpPr>
          <p:cNvPr name="TextBox 9" id="9"/>
          <p:cNvSpPr txBox="true"/>
          <p:nvPr/>
        </p:nvSpPr>
        <p:spPr>
          <a:xfrm rot="0">
            <a:off x="1217340" y="8928100"/>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sp>
        <p:nvSpPr>
          <p:cNvPr name="TextBox 10" id="10"/>
          <p:cNvSpPr txBox="true"/>
          <p:nvPr/>
        </p:nvSpPr>
        <p:spPr>
          <a:xfrm rot="0">
            <a:off x="746424" y="3844815"/>
            <a:ext cx="6794428" cy="790578"/>
          </a:xfrm>
          <a:prstGeom prst="rect">
            <a:avLst/>
          </a:prstGeom>
        </p:spPr>
        <p:txBody>
          <a:bodyPr anchor="t" rtlCol="false" tIns="0" lIns="0" bIns="0" rIns="0">
            <a:spAutoFit/>
          </a:bodyPr>
          <a:lstStyle/>
          <a:p>
            <a:pPr>
              <a:lnSpc>
                <a:spcPts val="3000"/>
              </a:lnSpc>
            </a:pPr>
            <a:r>
              <a:rPr lang="en-US" sz="3000">
                <a:solidFill>
                  <a:srgbClr val="F9C041"/>
                </a:solidFill>
                <a:latin typeface="League Spartan"/>
              </a:rPr>
              <a:t>LEVEL 1 - MANAGE ACCOUNT CUSTOMER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D372">
                <a:alpha val="17647"/>
              </a:srgbClr>
            </a:solidFill>
          </p:spPr>
        </p:sp>
      </p:grpSp>
      <p:grpSp>
        <p:nvGrpSpPr>
          <p:cNvPr name="Group 4" id="4"/>
          <p:cNvGrpSpPr/>
          <p:nvPr/>
        </p:nvGrpSpPr>
        <p:grpSpPr>
          <a:xfrm rot="0">
            <a:off x="960410" y="8898607"/>
            <a:ext cx="1562949" cy="417760"/>
            <a:chOff x="0" y="0"/>
            <a:chExt cx="570168" cy="152400"/>
          </a:xfrm>
        </p:grpSpPr>
        <p:sp>
          <p:nvSpPr>
            <p:cNvPr name="Freeform 5" id="5"/>
            <p:cNvSpPr/>
            <p:nvPr/>
          </p:nvSpPr>
          <p:spPr>
            <a:xfrm>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9C041"/>
            </a:solidFill>
          </p:spPr>
        </p:sp>
      </p:grpSp>
      <p:pic>
        <p:nvPicPr>
          <p:cNvPr name="Picture 6" id="6"/>
          <p:cNvPicPr>
            <a:picLocks noChangeAspect="true"/>
          </p:cNvPicPr>
          <p:nvPr/>
        </p:nvPicPr>
        <p:blipFill>
          <a:blip r:embed="rId2"/>
          <a:srcRect l="0" t="0" r="0" b="0"/>
          <a:stretch>
            <a:fillRect/>
          </a:stretch>
        </p:blipFill>
        <p:spPr>
          <a:xfrm flipH="false" flipV="false" rot="0">
            <a:off x="6311798" y="417393"/>
            <a:ext cx="11551005" cy="9453999"/>
          </a:xfrm>
          <a:prstGeom prst="rect">
            <a:avLst/>
          </a:prstGeom>
        </p:spPr>
      </p:pic>
      <p:sp>
        <p:nvSpPr>
          <p:cNvPr name="TextBox 7" id="7"/>
          <p:cNvSpPr txBox="true"/>
          <p:nvPr/>
        </p:nvSpPr>
        <p:spPr>
          <a:xfrm rot="0">
            <a:off x="746424" y="1214895"/>
            <a:ext cx="5020232" cy="2555875"/>
          </a:xfrm>
          <a:prstGeom prst="rect">
            <a:avLst/>
          </a:prstGeom>
        </p:spPr>
        <p:txBody>
          <a:bodyPr anchor="t" rtlCol="false" tIns="0" lIns="0" bIns="0" rIns="0">
            <a:spAutoFit/>
          </a:bodyPr>
          <a:lstStyle/>
          <a:p>
            <a:pPr>
              <a:lnSpc>
                <a:spcPts val="5000"/>
              </a:lnSpc>
            </a:pPr>
            <a:r>
              <a:rPr lang="en-US" sz="5000">
                <a:solidFill>
                  <a:srgbClr val="F9C041"/>
                </a:solidFill>
                <a:latin typeface="League Spartan"/>
              </a:rPr>
              <a:t>ENTITY-</a:t>
            </a:r>
          </a:p>
          <a:p>
            <a:pPr>
              <a:lnSpc>
                <a:spcPts val="5000"/>
              </a:lnSpc>
            </a:pPr>
            <a:r>
              <a:rPr lang="en-US" sz="5000">
                <a:solidFill>
                  <a:srgbClr val="F9C041"/>
                </a:solidFill>
                <a:latin typeface="League Spartan"/>
              </a:rPr>
              <a:t>RELATIONSHIP</a:t>
            </a:r>
          </a:p>
          <a:p>
            <a:pPr>
              <a:lnSpc>
                <a:spcPts val="5000"/>
              </a:lnSpc>
            </a:pPr>
            <a:r>
              <a:rPr lang="en-US" sz="5000">
                <a:solidFill>
                  <a:srgbClr val="F9C041"/>
                </a:solidFill>
                <a:latin typeface="League Spartan"/>
              </a:rPr>
              <a:t>DIAGRAM</a:t>
            </a:r>
          </a:p>
          <a:p>
            <a:pPr>
              <a:lnSpc>
                <a:spcPts val="5000"/>
              </a:lnSpc>
            </a:pPr>
            <a:r>
              <a:rPr lang="en-US" sz="5000">
                <a:solidFill>
                  <a:srgbClr val="F9C041"/>
                </a:solidFill>
                <a:latin typeface="League Spartan"/>
              </a:rPr>
              <a:t>(ERD)</a:t>
            </a:r>
          </a:p>
        </p:txBody>
      </p:sp>
      <p:sp>
        <p:nvSpPr>
          <p:cNvPr name="TextBox 8" id="8"/>
          <p:cNvSpPr txBox="true"/>
          <p:nvPr/>
        </p:nvSpPr>
        <p:spPr>
          <a:xfrm rot="0">
            <a:off x="1217340" y="8928100"/>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pic>
        <p:nvPicPr>
          <p:cNvPr name="Picture 9" id="9"/>
          <p:cNvPicPr>
            <a:picLocks noChangeAspect="true"/>
          </p:cNvPicPr>
          <p:nvPr/>
        </p:nvPicPr>
        <p:blipFill>
          <a:blip r:embed="rId3"/>
          <a:srcRect l="14120" t="15560" r="15569" b="15902"/>
          <a:stretch>
            <a:fillRect/>
          </a:stretch>
        </p:blipFill>
        <p:spPr>
          <a:xfrm flipH="false" flipV="false" rot="0">
            <a:off x="500900" y="4476182"/>
            <a:ext cx="5265756" cy="3422004"/>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D372">
                <a:alpha val="17647"/>
              </a:srgbClr>
            </a:solidFill>
          </p:spPr>
        </p:sp>
      </p:grpSp>
      <p:grpSp>
        <p:nvGrpSpPr>
          <p:cNvPr name="Group 4" id="4"/>
          <p:cNvGrpSpPr/>
          <p:nvPr/>
        </p:nvGrpSpPr>
        <p:grpSpPr>
          <a:xfrm rot="0">
            <a:off x="960410" y="8898607"/>
            <a:ext cx="1562949" cy="417760"/>
            <a:chOff x="0" y="0"/>
            <a:chExt cx="570168" cy="152400"/>
          </a:xfrm>
        </p:grpSpPr>
        <p:sp>
          <p:nvSpPr>
            <p:cNvPr name="Freeform 5" id="5"/>
            <p:cNvSpPr/>
            <p:nvPr/>
          </p:nvSpPr>
          <p:spPr>
            <a:xfrm>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9C041"/>
            </a:solidFill>
          </p:spPr>
        </p:sp>
      </p:grpSp>
      <p:pic>
        <p:nvPicPr>
          <p:cNvPr name="Picture 6" id="6"/>
          <p:cNvPicPr>
            <a:picLocks noChangeAspect="true"/>
          </p:cNvPicPr>
          <p:nvPr/>
        </p:nvPicPr>
        <p:blipFill>
          <a:blip r:embed="rId2"/>
          <a:srcRect l="0" t="27361" r="1295" b="25695"/>
          <a:stretch>
            <a:fillRect/>
          </a:stretch>
        </p:blipFill>
        <p:spPr>
          <a:xfrm flipH="false" flipV="false" rot="0">
            <a:off x="746424" y="6168224"/>
            <a:ext cx="6602422" cy="2349622"/>
          </a:xfrm>
          <a:prstGeom prst="rect">
            <a:avLst/>
          </a:prstGeom>
        </p:spPr>
      </p:pic>
      <p:pic>
        <p:nvPicPr>
          <p:cNvPr name="Picture 7" id="7"/>
          <p:cNvPicPr>
            <a:picLocks noChangeAspect="true"/>
          </p:cNvPicPr>
          <p:nvPr/>
        </p:nvPicPr>
        <p:blipFill>
          <a:blip r:embed="rId3"/>
          <a:srcRect l="0" t="0" r="0" b="19986"/>
          <a:stretch>
            <a:fillRect/>
          </a:stretch>
        </p:blipFill>
        <p:spPr>
          <a:xfrm flipH="false" flipV="false" rot="0">
            <a:off x="8323874" y="390556"/>
            <a:ext cx="8165366" cy="9505888"/>
          </a:xfrm>
          <a:prstGeom prst="rect">
            <a:avLst/>
          </a:prstGeom>
        </p:spPr>
      </p:pic>
      <p:sp>
        <p:nvSpPr>
          <p:cNvPr name="TextBox 8" id="8"/>
          <p:cNvSpPr txBox="true"/>
          <p:nvPr/>
        </p:nvSpPr>
        <p:spPr>
          <a:xfrm rot="0">
            <a:off x="746424" y="1233945"/>
            <a:ext cx="6794428" cy="1571625"/>
          </a:xfrm>
          <a:prstGeom prst="rect">
            <a:avLst/>
          </a:prstGeom>
        </p:spPr>
        <p:txBody>
          <a:bodyPr anchor="t" rtlCol="false" tIns="0" lIns="0" bIns="0" rIns="0">
            <a:spAutoFit/>
          </a:bodyPr>
          <a:lstStyle/>
          <a:p>
            <a:pPr>
              <a:lnSpc>
                <a:spcPts val="6000"/>
              </a:lnSpc>
            </a:pPr>
            <a:r>
              <a:rPr lang="en-US" sz="6000">
                <a:solidFill>
                  <a:srgbClr val="F9C041"/>
                </a:solidFill>
                <a:latin typeface="League Spartan"/>
              </a:rPr>
              <a:t>ACTIVITY</a:t>
            </a:r>
          </a:p>
          <a:p>
            <a:pPr>
              <a:lnSpc>
                <a:spcPts val="6000"/>
              </a:lnSpc>
            </a:pPr>
            <a:r>
              <a:rPr lang="en-US" sz="6000">
                <a:solidFill>
                  <a:srgbClr val="F9C041"/>
                </a:solidFill>
                <a:latin typeface="League Spartan"/>
              </a:rPr>
              <a:t>DIAGRAM</a:t>
            </a:r>
          </a:p>
        </p:txBody>
      </p:sp>
      <p:sp>
        <p:nvSpPr>
          <p:cNvPr name="TextBox 9" id="9"/>
          <p:cNvSpPr txBox="true"/>
          <p:nvPr/>
        </p:nvSpPr>
        <p:spPr>
          <a:xfrm rot="0">
            <a:off x="1217340" y="8928100"/>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F5E1">
                <a:alpha val="17647"/>
              </a:srgbClr>
            </a:solidFill>
          </p:spPr>
        </p:sp>
      </p:grpSp>
      <p:sp>
        <p:nvSpPr>
          <p:cNvPr name="TextBox 4" id="4"/>
          <p:cNvSpPr txBox="true"/>
          <p:nvPr/>
        </p:nvSpPr>
        <p:spPr>
          <a:xfrm rot="0">
            <a:off x="1028700" y="9078912"/>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grpSp>
        <p:nvGrpSpPr>
          <p:cNvPr name="Group 5" id="5"/>
          <p:cNvGrpSpPr/>
          <p:nvPr/>
        </p:nvGrpSpPr>
        <p:grpSpPr>
          <a:xfrm rot="0">
            <a:off x="1028700" y="1028700"/>
            <a:ext cx="16230600" cy="7599101"/>
            <a:chOff x="0" y="0"/>
            <a:chExt cx="19872376" cy="9304166"/>
          </a:xfrm>
        </p:grpSpPr>
        <p:sp>
          <p:nvSpPr>
            <p:cNvPr name="Freeform 6" id="6"/>
            <p:cNvSpPr/>
            <p:nvPr/>
          </p:nvSpPr>
          <p:spPr>
            <a:xfrm>
              <a:off x="0" y="0"/>
              <a:ext cx="19872376" cy="9304166"/>
            </a:xfrm>
            <a:custGeom>
              <a:avLst/>
              <a:gdLst/>
              <a:ahLst/>
              <a:cxnLst/>
              <a:rect r="r" b="b" t="t" l="l"/>
              <a:pathLst>
                <a:path h="9304166" w="1987237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F9C041"/>
            </a:solidFill>
          </p:spPr>
        </p:sp>
      </p:grpSp>
      <p:sp>
        <p:nvSpPr>
          <p:cNvPr name="TextBox 7" id="7"/>
          <p:cNvSpPr txBox="true"/>
          <p:nvPr/>
        </p:nvSpPr>
        <p:spPr>
          <a:xfrm rot="0">
            <a:off x="13181585" y="9078912"/>
            <a:ext cx="4077715" cy="330200"/>
          </a:xfrm>
          <a:prstGeom prst="rect">
            <a:avLst/>
          </a:prstGeom>
        </p:spPr>
        <p:txBody>
          <a:bodyPr anchor="t" rtlCol="false" tIns="0" lIns="0" bIns="0" rIns="0">
            <a:spAutoFit/>
          </a:bodyPr>
          <a:lstStyle/>
          <a:p>
            <a:pPr algn="r">
              <a:lnSpc>
                <a:spcPts val="2799"/>
              </a:lnSpc>
            </a:pPr>
            <a:r>
              <a:rPr lang="en-US" sz="1999">
                <a:solidFill>
                  <a:srgbClr val="000000"/>
                </a:solidFill>
                <a:latin typeface="Montserrat"/>
              </a:rPr>
              <a:t>MYSADD1</a:t>
            </a:r>
          </a:p>
        </p:txBody>
      </p:sp>
      <p:sp>
        <p:nvSpPr>
          <p:cNvPr name="TextBox 8" id="8"/>
          <p:cNvSpPr txBox="true"/>
          <p:nvPr/>
        </p:nvSpPr>
        <p:spPr>
          <a:xfrm rot="0">
            <a:off x="3340493" y="4215436"/>
            <a:ext cx="11607015" cy="1320879"/>
          </a:xfrm>
          <a:prstGeom prst="rect">
            <a:avLst/>
          </a:prstGeom>
        </p:spPr>
        <p:txBody>
          <a:bodyPr anchor="t" rtlCol="false" tIns="0" lIns="0" bIns="0" rIns="0">
            <a:spAutoFit/>
          </a:bodyPr>
          <a:lstStyle/>
          <a:p>
            <a:pPr algn="ctr">
              <a:lnSpc>
                <a:spcPts val="10162"/>
              </a:lnSpc>
            </a:pPr>
            <a:r>
              <a:rPr lang="en-US" sz="9323">
                <a:solidFill>
                  <a:srgbClr val="E4AB2E"/>
                </a:solidFill>
                <a:latin typeface="League Spartan Bold"/>
              </a:rPr>
              <a:t>THANK YOU!</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252471" y="7363459"/>
            <a:ext cx="1783058" cy="295015"/>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252471" y="1971064"/>
            <a:ext cx="1783058" cy="29501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9155112"/>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grpSp>
        <p:nvGrpSpPr>
          <p:cNvPr name="Group 3" id="3"/>
          <p:cNvGrpSpPr/>
          <p:nvPr/>
        </p:nvGrpSpPr>
        <p:grpSpPr>
          <a:xfrm rot="0">
            <a:off x="1028700" y="2956023"/>
            <a:ext cx="4811355" cy="5675664"/>
            <a:chOff x="0" y="0"/>
            <a:chExt cx="1881640" cy="2219657"/>
          </a:xfrm>
        </p:grpSpPr>
        <p:sp>
          <p:nvSpPr>
            <p:cNvPr name="Freeform 4" id="4"/>
            <p:cNvSpPr/>
            <p:nvPr/>
          </p:nvSpPr>
          <p:spPr>
            <a:xfrm>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5" id="5"/>
          <p:cNvGrpSpPr/>
          <p:nvPr/>
        </p:nvGrpSpPr>
        <p:grpSpPr>
          <a:xfrm rot="0">
            <a:off x="6738322" y="2956023"/>
            <a:ext cx="4811355" cy="5675664"/>
            <a:chOff x="0" y="0"/>
            <a:chExt cx="1881640" cy="2219657"/>
          </a:xfrm>
        </p:grpSpPr>
        <p:sp>
          <p:nvSpPr>
            <p:cNvPr name="Freeform 6" id="6"/>
            <p:cNvSpPr/>
            <p:nvPr/>
          </p:nvSpPr>
          <p:spPr>
            <a:xfrm>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7" id="7"/>
          <p:cNvGrpSpPr/>
          <p:nvPr/>
        </p:nvGrpSpPr>
        <p:grpSpPr>
          <a:xfrm rot="0">
            <a:off x="12447945" y="2956023"/>
            <a:ext cx="4811355" cy="5675664"/>
            <a:chOff x="0" y="0"/>
            <a:chExt cx="1881640" cy="2219657"/>
          </a:xfrm>
        </p:grpSpPr>
        <p:sp>
          <p:nvSpPr>
            <p:cNvPr name="Freeform 8" id="8"/>
            <p:cNvSpPr/>
            <p:nvPr/>
          </p:nvSpPr>
          <p:spPr>
            <a:xfrm>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9" id="9"/>
          <p:cNvGrpSpPr/>
          <p:nvPr/>
        </p:nvGrpSpPr>
        <p:grpSpPr>
          <a:xfrm rot="0">
            <a:off x="1312838" y="3226606"/>
            <a:ext cx="4243079" cy="4040657"/>
            <a:chOff x="0" y="0"/>
            <a:chExt cx="5657439" cy="5387542"/>
          </a:xfrm>
        </p:grpSpPr>
        <p:pic>
          <p:nvPicPr>
            <p:cNvPr name="Picture 10" id="10"/>
            <p:cNvPicPr>
              <a:picLocks noChangeAspect="true"/>
            </p:cNvPicPr>
            <p:nvPr/>
          </p:nvPicPr>
          <p:blipFill>
            <a:blip r:embed="rId2"/>
            <a:srcRect l="34500" t="12123" r="34500" b="12123"/>
            <a:stretch>
              <a:fillRect/>
            </a:stretch>
          </p:blipFill>
          <p:spPr>
            <a:xfrm>
              <a:off x="0" y="0"/>
              <a:ext cx="5657439" cy="5387542"/>
            </a:xfrm>
            <a:prstGeom prst="rect">
              <a:avLst/>
            </a:prstGeom>
          </p:spPr>
        </p:pic>
      </p:grpSp>
      <p:grpSp>
        <p:nvGrpSpPr>
          <p:cNvPr name="Group 11" id="11"/>
          <p:cNvGrpSpPr/>
          <p:nvPr/>
        </p:nvGrpSpPr>
        <p:grpSpPr>
          <a:xfrm rot="0">
            <a:off x="7022460" y="3226606"/>
            <a:ext cx="4243079" cy="4040657"/>
            <a:chOff x="0" y="0"/>
            <a:chExt cx="5657439" cy="5387542"/>
          </a:xfrm>
        </p:grpSpPr>
        <p:pic>
          <p:nvPicPr>
            <p:cNvPr name="Picture 12" id="12"/>
            <p:cNvPicPr>
              <a:picLocks noChangeAspect="true"/>
            </p:cNvPicPr>
            <p:nvPr/>
          </p:nvPicPr>
          <p:blipFill>
            <a:blip r:embed="rId2"/>
            <a:srcRect l="34500" t="12123" r="34500" b="12123"/>
            <a:stretch>
              <a:fillRect/>
            </a:stretch>
          </p:blipFill>
          <p:spPr>
            <a:xfrm>
              <a:off x="0" y="0"/>
              <a:ext cx="5657439" cy="5387542"/>
            </a:xfrm>
            <a:prstGeom prst="rect">
              <a:avLst/>
            </a:prstGeom>
          </p:spPr>
        </p:pic>
      </p:grpSp>
      <p:grpSp>
        <p:nvGrpSpPr>
          <p:cNvPr name="Group 13" id="13"/>
          <p:cNvGrpSpPr/>
          <p:nvPr/>
        </p:nvGrpSpPr>
        <p:grpSpPr>
          <a:xfrm rot="0">
            <a:off x="12732083" y="3226606"/>
            <a:ext cx="4243079" cy="4040657"/>
            <a:chOff x="0" y="0"/>
            <a:chExt cx="5657439" cy="5387542"/>
          </a:xfrm>
        </p:grpSpPr>
        <p:pic>
          <p:nvPicPr>
            <p:cNvPr name="Picture 14" id="14"/>
            <p:cNvPicPr>
              <a:picLocks noChangeAspect="true"/>
            </p:cNvPicPr>
            <p:nvPr/>
          </p:nvPicPr>
          <p:blipFill>
            <a:blip r:embed="rId2"/>
            <a:srcRect l="34500" t="12123" r="34500" b="12123"/>
            <a:stretch>
              <a:fillRect/>
            </a:stretch>
          </p:blipFill>
          <p:spPr>
            <a:xfrm>
              <a:off x="0" y="0"/>
              <a:ext cx="5657439" cy="5387542"/>
            </a:xfrm>
            <a:prstGeom prst="rect">
              <a:avLst/>
            </a:prstGeom>
          </p:spPr>
        </p:pic>
      </p:grpSp>
      <p:grpSp>
        <p:nvGrpSpPr>
          <p:cNvPr name="Group 15" id="15"/>
          <p:cNvGrpSpPr/>
          <p:nvPr/>
        </p:nvGrpSpPr>
        <p:grpSpPr>
          <a:xfrm rot="0">
            <a:off x="1312838" y="7446082"/>
            <a:ext cx="4243079" cy="890911"/>
            <a:chOff x="0" y="0"/>
            <a:chExt cx="1674212" cy="351531"/>
          </a:xfrm>
        </p:grpSpPr>
        <p:sp>
          <p:nvSpPr>
            <p:cNvPr name="Freeform 16" id="16"/>
            <p:cNvSpPr/>
            <p:nvPr/>
          </p:nvSpPr>
          <p:spPr>
            <a:xfrm>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E4AB2E"/>
            </a:solidFill>
          </p:spPr>
        </p:sp>
      </p:grpSp>
      <p:grpSp>
        <p:nvGrpSpPr>
          <p:cNvPr name="Group 17" id="17"/>
          <p:cNvGrpSpPr/>
          <p:nvPr/>
        </p:nvGrpSpPr>
        <p:grpSpPr>
          <a:xfrm rot="0">
            <a:off x="7022460" y="7446082"/>
            <a:ext cx="4243079" cy="890911"/>
            <a:chOff x="0" y="0"/>
            <a:chExt cx="1674212" cy="351531"/>
          </a:xfrm>
        </p:grpSpPr>
        <p:sp>
          <p:nvSpPr>
            <p:cNvPr name="Freeform 18" id="18"/>
            <p:cNvSpPr/>
            <p:nvPr/>
          </p:nvSpPr>
          <p:spPr>
            <a:xfrm>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E4AB2E"/>
            </a:solidFill>
          </p:spPr>
        </p:sp>
      </p:grpSp>
      <p:grpSp>
        <p:nvGrpSpPr>
          <p:cNvPr name="Group 19" id="19"/>
          <p:cNvGrpSpPr/>
          <p:nvPr/>
        </p:nvGrpSpPr>
        <p:grpSpPr>
          <a:xfrm rot="0">
            <a:off x="12732083" y="7446082"/>
            <a:ext cx="4243079" cy="890911"/>
            <a:chOff x="0" y="0"/>
            <a:chExt cx="1674212" cy="351531"/>
          </a:xfrm>
        </p:grpSpPr>
        <p:sp>
          <p:nvSpPr>
            <p:cNvPr name="Freeform 20" id="20"/>
            <p:cNvSpPr/>
            <p:nvPr/>
          </p:nvSpPr>
          <p:spPr>
            <a:xfrm>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E4AB2E"/>
            </a:solidFill>
          </p:spPr>
        </p:sp>
      </p:grpSp>
      <p:sp>
        <p:nvSpPr>
          <p:cNvPr name="TextBox 21" id="21"/>
          <p:cNvSpPr txBox="true"/>
          <p:nvPr/>
        </p:nvSpPr>
        <p:spPr>
          <a:xfrm rot="0">
            <a:off x="4396713" y="1066800"/>
            <a:ext cx="9494574" cy="872490"/>
          </a:xfrm>
          <a:prstGeom prst="rect">
            <a:avLst/>
          </a:prstGeom>
        </p:spPr>
        <p:txBody>
          <a:bodyPr anchor="t" rtlCol="false" tIns="0" lIns="0" bIns="0" rIns="0">
            <a:spAutoFit/>
          </a:bodyPr>
          <a:lstStyle/>
          <a:p>
            <a:pPr algn="ctr">
              <a:lnSpc>
                <a:spcPts val="6779"/>
              </a:lnSpc>
            </a:pPr>
            <a:r>
              <a:rPr lang="en-US" sz="5999">
                <a:solidFill>
                  <a:srgbClr val="F9C041"/>
                </a:solidFill>
                <a:latin typeface="League Spartan Bold"/>
              </a:rPr>
              <a:t>THE TEAM</a:t>
            </a:r>
          </a:p>
        </p:txBody>
      </p:sp>
      <p:sp>
        <p:nvSpPr>
          <p:cNvPr name="TextBox 22" id="22"/>
          <p:cNvSpPr txBox="true"/>
          <p:nvPr/>
        </p:nvSpPr>
        <p:spPr>
          <a:xfrm rot="0">
            <a:off x="2568575" y="1922287"/>
            <a:ext cx="13150849" cy="390328"/>
          </a:xfrm>
          <a:prstGeom prst="rect">
            <a:avLst/>
          </a:prstGeom>
        </p:spPr>
        <p:txBody>
          <a:bodyPr anchor="t" rtlCol="false" tIns="0" lIns="0" bIns="0" rIns="0">
            <a:spAutoFit/>
          </a:bodyPr>
          <a:lstStyle/>
          <a:p>
            <a:pPr algn="ctr">
              <a:lnSpc>
                <a:spcPts val="3160"/>
              </a:lnSpc>
              <a:spcBef>
                <a:spcPct val="0"/>
              </a:spcBef>
            </a:pPr>
            <a:r>
              <a:rPr lang="en-US" sz="2257">
                <a:solidFill>
                  <a:srgbClr val="545454"/>
                </a:solidFill>
                <a:latin typeface="Montserrat"/>
              </a:rPr>
              <a:t>MLNSD MEMBERS</a:t>
            </a:r>
          </a:p>
        </p:txBody>
      </p:sp>
      <p:sp>
        <p:nvSpPr>
          <p:cNvPr name="TextBox 23" id="23"/>
          <p:cNvSpPr txBox="true"/>
          <p:nvPr/>
        </p:nvSpPr>
        <p:spPr>
          <a:xfrm rot="0">
            <a:off x="1560664" y="7674368"/>
            <a:ext cx="3747427" cy="372745"/>
          </a:xfrm>
          <a:prstGeom prst="rect">
            <a:avLst/>
          </a:prstGeom>
        </p:spPr>
        <p:txBody>
          <a:bodyPr anchor="t" rtlCol="false" tIns="0" lIns="0" bIns="0" rIns="0">
            <a:spAutoFit/>
          </a:bodyPr>
          <a:lstStyle/>
          <a:p>
            <a:pPr algn="ctr">
              <a:lnSpc>
                <a:spcPts val="3080"/>
              </a:lnSpc>
            </a:pPr>
            <a:r>
              <a:rPr lang="en-US" sz="2200">
                <a:solidFill>
                  <a:srgbClr val="EFECE7"/>
                </a:solidFill>
                <a:latin typeface="Montserrat Bold"/>
              </a:rPr>
              <a:t>Leigh Curtis Camara</a:t>
            </a:r>
          </a:p>
        </p:txBody>
      </p:sp>
      <p:sp>
        <p:nvSpPr>
          <p:cNvPr name="TextBox 24" id="24"/>
          <p:cNvSpPr txBox="true"/>
          <p:nvPr/>
        </p:nvSpPr>
        <p:spPr>
          <a:xfrm rot="0">
            <a:off x="7474749" y="7674368"/>
            <a:ext cx="3338503" cy="372745"/>
          </a:xfrm>
          <a:prstGeom prst="rect">
            <a:avLst/>
          </a:prstGeom>
        </p:spPr>
        <p:txBody>
          <a:bodyPr anchor="t" rtlCol="false" tIns="0" lIns="0" bIns="0" rIns="0">
            <a:spAutoFit/>
          </a:bodyPr>
          <a:lstStyle/>
          <a:p>
            <a:pPr algn="ctr">
              <a:lnSpc>
                <a:spcPts val="3080"/>
              </a:lnSpc>
            </a:pPr>
            <a:r>
              <a:rPr lang="en-US" sz="2200">
                <a:solidFill>
                  <a:srgbClr val="EFECE7"/>
                </a:solidFill>
                <a:latin typeface="Montserrat Bold"/>
              </a:rPr>
              <a:t>Ludwig Marco Angeles</a:t>
            </a:r>
          </a:p>
        </p:txBody>
      </p:sp>
      <p:sp>
        <p:nvSpPr>
          <p:cNvPr name="TextBox 25" id="25"/>
          <p:cNvSpPr txBox="true"/>
          <p:nvPr/>
        </p:nvSpPr>
        <p:spPr>
          <a:xfrm rot="0">
            <a:off x="12999391" y="7674368"/>
            <a:ext cx="3708463" cy="372745"/>
          </a:xfrm>
          <a:prstGeom prst="rect">
            <a:avLst/>
          </a:prstGeom>
        </p:spPr>
        <p:txBody>
          <a:bodyPr anchor="t" rtlCol="false" tIns="0" lIns="0" bIns="0" rIns="0">
            <a:spAutoFit/>
          </a:bodyPr>
          <a:lstStyle/>
          <a:p>
            <a:pPr algn="ctr">
              <a:lnSpc>
                <a:spcPts val="3080"/>
              </a:lnSpc>
            </a:pPr>
            <a:r>
              <a:rPr lang="en-US" sz="2200">
                <a:solidFill>
                  <a:srgbClr val="EFECE7"/>
                </a:solidFill>
                <a:latin typeface="Montserrat Bold"/>
              </a:rPr>
              <a:t>Mabelle Aspeli</a:t>
            </a:r>
          </a:p>
        </p:txBody>
      </p:sp>
      <p:grpSp>
        <p:nvGrpSpPr>
          <p:cNvPr name="Group 26" id="26"/>
          <p:cNvGrpSpPr/>
          <p:nvPr/>
        </p:nvGrpSpPr>
        <p:grpSpPr>
          <a:xfrm rot="0">
            <a:off x="1311510" y="3226606"/>
            <a:ext cx="4245712" cy="4040657"/>
            <a:chOff x="0" y="0"/>
            <a:chExt cx="5660950" cy="5387542"/>
          </a:xfrm>
        </p:grpSpPr>
        <p:pic>
          <p:nvPicPr>
            <p:cNvPr name="Picture 27" id="27"/>
            <p:cNvPicPr>
              <a:picLocks noChangeAspect="true"/>
            </p:cNvPicPr>
            <p:nvPr/>
          </p:nvPicPr>
          <p:blipFill>
            <a:blip r:embed="rId3"/>
            <a:srcRect l="5729" t="5733" r="1866" b="28311"/>
            <a:stretch>
              <a:fillRect/>
            </a:stretch>
          </p:blipFill>
          <p:spPr>
            <a:xfrm>
              <a:off x="0" y="0"/>
              <a:ext cx="5660950" cy="5387542"/>
            </a:xfrm>
            <a:prstGeom prst="rect">
              <a:avLst/>
            </a:prstGeom>
          </p:spPr>
        </p:pic>
      </p:grpSp>
      <p:grpSp>
        <p:nvGrpSpPr>
          <p:cNvPr name="Group 28" id="28"/>
          <p:cNvGrpSpPr/>
          <p:nvPr/>
        </p:nvGrpSpPr>
        <p:grpSpPr>
          <a:xfrm rot="0">
            <a:off x="7022460" y="3226606"/>
            <a:ext cx="4243079" cy="4040657"/>
            <a:chOff x="0" y="0"/>
            <a:chExt cx="5657439" cy="5387542"/>
          </a:xfrm>
        </p:grpSpPr>
        <p:pic>
          <p:nvPicPr>
            <p:cNvPr name="Picture 29" id="29"/>
            <p:cNvPicPr>
              <a:picLocks noChangeAspect="true"/>
            </p:cNvPicPr>
            <p:nvPr/>
          </p:nvPicPr>
          <p:blipFill>
            <a:blip r:embed="rId4"/>
            <a:srcRect l="8096" t="20014" r="17141" b="30364"/>
            <a:stretch>
              <a:fillRect/>
            </a:stretch>
          </p:blipFill>
          <p:spPr>
            <a:xfrm>
              <a:off x="0" y="0"/>
              <a:ext cx="5657439" cy="5387542"/>
            </a:xfrm>
            <a:prstGeom prst="rect">
              <a:avLst/>
            </a:prstGeom>
          </p:spPr>
        </p:pic>
      </p:grpSp>
      <p:grpSp>
        <p:nvGrpSpPr>
          <p:cNvPr name="Group 30" id="30"/>
          <p:cNvGrpSpPr/>
          <p:nvPr/>
        </p:nvGrpSpPr>
        <p:grpSpPr>
          <a:xfrm rot="0">
            <a:off x="12730778" y="3226606"/>
            <a:ext cx="4244384" cy="4040657"/>
            <a:chOff x="0" y="0"/>
            <a:chExt cx="5659179" cy="5387542"/>
          </a:xfrm>
        </p:grpSpPr>
        <p:pic>
          <p:nvPicPr>
            <p:cNvPr name="Picture 31" id="31"/>
            <p:cNvPicPr>
              <a:picLocks noChangeAspect="true"/>
            </p:cNvPicPr>
            <p:nvPr/>
          </p:nvPicPr>
          <p:blipFill>
            <a:blip r:embed="rId5"/>
            <a:srcRect l="2652" t="10170" r="2988" b="0"/>
            <a:stretch>
              <a:fillRect/>
            </a:stretch>
          </p:blipFill>
          <p:spPr>
            <a:xfrm>
              <a:off x="0" y="0"/>
              <a:ext cx="5659179" cy="5387542"/>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9155112"/>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grpSp>
        <p:nvGrpSpPr>
          <p:cNvPr name="Group 3" id="3"/>
          <p:cNvGrpSpPr/>
          <p:nvPr/>
        </p:nvGrpSpPr>
        <p:grpSpPr>
          <a:xfrm rot="0">
            <a:off x="1028700" y="2956023"/>
            <a:ext cx="4811355" cy="5675664"/>
            <a:chOff x="0" y="0"/>
            <a:chExt cx="1881640" cy="2219657"/>
          </a:xfrm>
        </p:grpSpPr>
        <p:sp>
          <p:nvSpPr>
            <p:cNvPr name="Freeform 4" id="4"/>
            <p:cNvSpPr/>
            <p:nvPr/>
          </p:nvSpPr>
          <p:spPr>
            <a:xfrm>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5" id="5"/>
          <p:cNvGrpSpPr/>
          <p:nvPr/>
        </p:nvGrpSpPr>
        <p:grpSpPr>
          <a:xfrm rot="0">
            <a:off x="6738322" y="2956023"/>
            <a:ext cx="4811355" cy="5675664"/>
            <a:chOff x="0" y="0"/>
            <a:chExt cx="1881640" cy="2219657"/>
          </a:xfrm>
        </p:grpSpPr>
        <p:sp>
          <p:nvSpPr>
            <p:cNvPr name="Freeform 6" id="6"/>
            <p:cNvSpPr/>
            <p:nvPr/>
          </p:nvSpPr>
          <p:spPr>
            <a:xfrm>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7" id="7"/>
          <p:cNvGrpSpPr/>
          <p:nvPr/>
        </p:nvGrpSpPr>
        <p:grpSpPr>
          <a:xfrm rot="0">
            <a:off x="12447945" y="2956023"/>
            <a:ext cx="4811355" cy="5675664"/>
            <a:chOff x="0" y="0"/>
            <a:chExt cx="1881640" cy="2219657"/>
          </a:xfrm>
        </p:grpSpPr>
        <p:sp>
          <p:nvSpPr>
            <p:cNvPr name="Freeform 8" id="8"/>
            <p:cNvSpPr/>
            <p:nvPr/>
          </p:nvSpPr>
          <p:spPr>
            <a:xfrm>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9" id="9"/>
          <p:cNvGrpSpPr/>
          <p:nvPr/>
        </p:nvGrpSpPr>
        <p:grpSpPr>
          <a:xfrm rot="0">
            <a:off x="1312838" y="3226606"/>
            <a:ext cx="4243079" cy="4040657"/>
            <a:chOff x="0" y="0"/>
            <a:chExt cx="5657439" cy="5387542"/>
          </a:xfrm>
        </p:grpSpPr>
        <p:pic>
          <p:nvPicPr>
            <p:cNvPr name="Picture 10" id="10"/>
            <p:cNvPicPr>
              <a:picLocks noChangeAspect="true"/>
            </p:cNvPicPr>
            <p:nvPr/>
          </p:nvPicPr>
          <p:blipFill>
            <a:blip r:embed="rId2"/>
            <a:srcRect l="34500" t="12123" r="34500" b="12123"/>
            <a:stretch>
              <a:fillRect/>
            </a:stretch>
          </p:blipFill>
          <p:spPr>
            <a:xfrm>
              <a:off x="0" y="0"/>
              <a:ext cx="5657439" cy="5387542"/>
            </a:xfrm>
            <a:prstGeom prst="rect">
              <a:avLst/>
            </a:prstGeom>
          </p:spPr>
        </p:pic>
      </p:grpSp>
      <p:grpSp>
        <p:nvGrpSpPr>
          <p:cNvPr name="Group 11" id="11"/>
          <p:cNvGrpSpPr/>
          <p:nvPr/>
        </p:nvGrpSpPr>
        <p:grpSpPr>
          <a:xfrm rot="0">
            <a:off x="7022460" y="3226606"/>
            <a:ext cx="4243079" cy="4040657"/>
            <a:chOff x="0" y="0"/>
            <a:chExt cx="5657439" cy="5387542"/>
          </a:xfrm>
        </p:grpSpPr>
        <p:pic>
          <p:nvPicPr>
            <p:cNvPr name="Picture 12" id="12"/>
            <p:cNvPicPr>
              <a:picLocks noChangeAspect="true"/>
            </p:cNvPicPr>
            <p:nvPr/>
          </p:nvPicPr>
          <p:blipFill>
            <a:blip r:embed="rId2"/>
            <a:srcRect l="34500" t="12123" r="34500" b="12123"/>
            <a:stretch>
              <a:fillRect/>
            </a:stretch>
          </p:blipFill>
          <p:spPr>
            <a:xfrm>
              <a:off x="0" y="0"/>
              <a:ext cx="5657439" cy="5387542"/>
            </a:xfrm>
            <a:prstGeom prst="rect">
              <a:avLst/>
            </a:prstGeom>
          </p:spPr>
        </p:pic>
      </p:grpSp>
      <p:grpSp>
        <p:nvGrpSpPr>
          <p:cNvPr name="Group 13" id="13"/>
          <p:cNvGrpSpPr/>
          <p:nvPr/>
        </p:nvGrpSpPr>
        <p:grpSpPr>
          <a:xfrm rot="0">
            <a:off x="12732083" y="3226606"/>
            <a:ext cx="4243079" cy="4040657"/>
            <a:chOff x="0" y="0"/>
            <a:chExt cx="5657439" cy="5387542"/>
          </a:xfrm>
        </p:grpSpPr>
        <p:pic>
          <p:nvPicPr>
            <p:cNvPr name="Picture 14" id="14"/>
            <p:cNvPicPr>
              <a:picLocks noChangeAspect="true"/>
            </p:cNvPicPr>
            <p:nvPr/>
          </p:nvPicPr>
          <p:blipFill>
            <a:blip r:embed="rId2"/>
            <a:srcRect l="34500" t="12123" r="34500" b="12123"/>
            <a:stretch>
              <a:fillRect/>
            </a:stretch>
          </p:blipFill>
          <p:spPr>
            <a:xfrm>
              <a:off x="0" y="0"/>
              <a:ext cx="5657439" cy="5387542"/>
            </a:xfrm>
            <a:prstGeom prst="rect">
              <a:avLst/>
            </a:prstGeom>
          </p:spPr>
        </p:pic>
      </p:grpSp>
      <p:grpSp>
        <p:nvGrpSpPr>
          <p:cNvPr name="Group 15" id="15"/>
          <p:cNvGrpSpPr/>
          <p:nvPr/>
        </p:nvGrpSpPr>
        <p:grpSpPr>
          <a:xfrm rot="0">
            <a:off x="1312838" y="7446082"/>
            <a:ext cx="4243079" cy="890911"/>
            <a:chOff x="0" y="0"/>
            <a:chExt cx="1674212" cy="351531"/>
          </a:xfrm>
        </p:grpSpPr>
        <p:sp>
          <p:nvSpPr>
            <p:cNvPr name="Freeform 16" id="16"/>
            <p:cNvSpPr/>
            <p:nvPr/>
          </p:nvSpPr>
          <p:spPr>
            <a:xfrm>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E4AB2E"/>
            </a:solidFill>
          </p:spPr>
        </p:sp>
      </p:grpSp>
      <p:grpSp>
        <p:nvGrpSpPr>
          <p:cNvPr name="Group 17" id="17"/>
          <p:cNvGrpSpPr/>
          <p:nvPr/>
        </p:nvGrpSpPr>
        <p:grpSpPr>
          <a:xfrm rot="0">
            <a:off x="7022460" y="7446082"/>
            <a:ext cx="4243079" cy="890911"/>
            <a:chOff x="0" y="0"/>
            <a:chExt cx="1674212" cy="351531"/>
          </a:xfrm>
        </p:grpSpPr>
        <p:sp>
          <p:nvSpPr>
            <p:cNvPr name="Freeform 18" id="18"/>
            <p:cNvSpPr/>
            <p:nvPr/>
          </p:nvSpPr>
          <p:spPr>
            <a:xfrm>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E4AB2E"/>
            </a:solidFill>
          </p:spPr>
        </p:sp>
      </p:grpSp>
      <p:grpSp>
        <p:nvGrpSpPr>
          <p:cNvPr name="Group 19" id="19"/>
          <p:cNvGrpSpPr/>
          <p:nvPr/>
        </p:nvGrpSpPr>
        <p:grpSpPr>
          <a:xfrm rot="0">
            <a:off x="12732083" y="7446082"/>
            <a:ext cx="4243079" cy="890911"/>
            <a:chOff x="0" y="0"/>
            <a:chExt cx="1674212" cy="351531"/>
          </a:xfrm>
        </p:grpSpPr>
        <p:sp>
          <p:nvSpPr>
            <p:cNvPr name="Freeform 20" id="20"/>
            <p:cNvSpPr/>
            <p:nvPr/>
          </p:nvSpPr>
          <p:spPr>
            <a:xfrm>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E4AB2E"/>
            </a:solidFill>
          </p:spPr>
        </p:sp>
      </p:grpSp>
      <p:sp>
        <p:nvSpPr>
          <p:cNvPr name="TextBox 21" id="21"/>
          <p:cNvSpPr txBox="true"/>
          <p:nvPr/>
        </p:nvSpPr>
        <p:spPr>
          <a:xfrm rot="0">
            <a:off x="4396713" y="1066800"/>
            <a:ext cx="9494574" cy="872490"/>
          </a:xfrm>
          <a:prstGeom prst="rect">
            <a:avLst/>
          </a:prstGeom>
        </p:spPr>
        <p:txBody>
          <a:bodyPr anchor="t" rtlCol="false" tIns="0" lIns="0" bIns="0" rIns="0">
            <a:spAutoFit/>
          </a:bodyPr>
          <a:lstStyle/>
          <a:p>
            <a:pPr algn="ctr">
              <a:lnSpc>
                <a:spcPts val="6779"/>
              </a:lnSpc>
            </a:pPr>
            <a:r>
              <a:rPr lang="en-US" sz="5999">
                <a:solidFill>
                  <a:srgbClr val="F9C041"/>
                </a:solidFill>
                <a:latin typeface="League Spartan Bold"/>
              </a:rPr>
              <a:t>THE TEAM</a:t>
            </a:r>
          </a:p>
        </p:txBody>
      </p:sp>
      <p:sp>
        <p:nvSpPr>
          <p:cNvPr name="TextBox 22" id="22"/>
          <p:cNvSpPr txBox="true"/>
          <p:nvPr/>
        </p:nvSpPr>
        <p:spPr>
          <a:xfrm rot="0">
            <a:off x="2568575" y="1922287"/>
            <a:ext cx="13150849" cy="390328"/>
          </a:xfrm>
          <a:prstGeom prst="rect">
            <a:avLst/>
          </a:prstGeom>
        </p:spPr>
        <p:txBody>
          <a:bodyPr anchor="t" rtlCol="false" tIns="0" lIns="0" bIns="0" rIns="0">
            <a:spAutoFit/>
          </a:bodyPr>
          <a:lstStyle/>
          <a:p>
            <a:pPr algn="ctr">
              <a:lnSpc>
                <a:spcPts val="3160"/>
              </a:lnSpc>
              <a:spcBef>
                <a:spcPct val="0"/>
              </a:spcBef>
            </a:pPr>
            <a:r>
              <a:rPr lang="en-US" sz="2257">
                <a:solidFill>
                  <a:srgbClr val="545454"/>
                </a:solidFill>
                <a:latin typeface="Montserrat"/>
              </a:rPr>
              <a:t>MLNSD MEMBERS</a:t>
            </a:r>
          </a:p>
        </p:txBody>
      </p:sp>
      <p:sp>
        <p:nvSpPr>
          <p:cNvPr name="TextBox 23" id="23"/>
          <p:cNvSpPr txBox="true"/>
          <p:nvPr/>
        </p:nvSpPr>
        <p:spPr>
          <a:xfrm rot="0">
            <a:off x="1560664" y="7674368"/>
            <a:ext cx="3747427" cy="372745"/>
          </a:xfrm>
          <a:prstGeom prst="rect">
            <a:avLst/>
          </a:prstGeom>
        </p:spPr>
        <p:txBody>
          <a:bodyPr anchor="t" rtlCol="false" tIns="0" lIns="0" bIns="0" rIns="0">
            <a:spAutoFit/>
          </a:bodyPr>
          <a:lstStyle/>
          <a:p>
            <a:pPr algn="ctr">
              <a:lnSpc>
                <a:spcPts val="3080"/>
              </a:lnSpc>
            </a:pPr>
            <a:r>
              <a:rPr lang="en-US" sz="2200">
                <a:solidFill>
                  <a:srgbClr val="EFECE7"/>
                </a:solidFill>
                <a:latin typeface="Montserrat Bold"/>
              </a:rPr>
              <a:t>Felino III Calderon</a:t>
            </a:r>
          </a:p>
        </p:txBody>
      </p:sp>
      <p:sp>
        <p:nvSpPr>
          <p:cNvPr name="TextBox 24" id="24"/>
          <p:cNvSpPr txBox="true"/>
          <p:nvPr/>
        </p:nvSpPr>
        <p:spPr>
          <a:xfrm rot="0">
            <a:off x="7474749" y="7674368"/>
            <a:ext cx="3338503" cy="372745"/>
          </a:xfrm>
          <a:prstGeom prst="rect">
            <a:avLst/>
          </a:prstGeom>
        </p:spPr>
        <p:txBody>
          <a:bodyPr anchor="t" rtlCol="false" tIns="0" lIns="0" bIns="0" rIns="0">
            <a:spAutoFit/>
          </a:bodyPr>
          <a:lstStyle/>
          <a:p>
            <a:pPr algn="ctr">
              <a:lnSpc>
                <a:spcPts val="3080"/>
              </a:lnSpc>
            </a:pPr>
            <a:r>
              <a:rPr lang="en-US" sz="2200">
                <a:solidFill>
                  <a:srgbClr val="EFECE7"/>
                </a:solidFill>
                <a:latin typeface="Montserrat Bold"/>
              </a:rPr>
              <a:t>Dale Joshua Domingo</a:t>
            </a:r>
          </a:p>
        </p:txBody>
      </p:sp>
      <p:sp>
        <p:nvSpPr>
          <p:cNvPr name="TextBox 25" id="25"/>
          <p:cNvSpPr txBox="true"/>
          <p:nvPr/>
        </p:nvSpPr>
        <p:spPr>
          <a:xfrm rot="0">
            <a:off x="12999391" y="7674368"/>
            <a:ext cx="3708463" cy="372745"/>
          </a:xfrm>
          <a:prstGeom prst="rect">
            <a:avLst/>
          </a:prstGeom>
        </p:spPr>
        <p:txBody>
          <a:bodyPr anchor="t" rtlCol="false" tIns="0" lIns="0" bIns="0" rIns="0">
            <a:spAutoFit/>
          </a:bodyPr>
          <a:lstStyle/>
          <a:p>
            <a:pPr algn="ctr">
              <a:lnSpc>
                <a:spcPts val="3080"/>
              </a:lnSpc>
            </a:pPr>
            <a:r>
              <a:rPr lang="en-US" sz="2200">
                <a:solidFill>
                  <a:srgbClr val="EFECE7"/>
                </a:solidFill>
                <a:latin typeface="Montserrat Bold"/>
              </a:rPr>
              <a:t>Nathaniel Sison</a:t>
            </a:r>
          </a:p>
        </p:txBody>
      </p:sp>
      <p:grpSp>
        <p:nvGrpSpPr>
          <p:cNvPr name="Group 26" id="26"/>
          <p:cNvGrpSpPr/>
          <p:nvPr/>
        </p:nvGrpSpPr>
        <p:grpSpPr>
          <a:xfrm rot="0">
            <a:off x="1312838" y="3226606"/>
            <a:ext cx="4188562" cy="4040657"/>
            <a:chOff x="0" y="0"/>
            <a:chExt cx="5584750" cy="5387542"/>
          </a:xfrm>
        </p:grpSpPr>
        <p:pic>
          <p:nvPicPr>
            <p:cNvPr name="Picture 27" id="27"/>
            <p:cNvPicPr>
              <a:picLocks noChangeAspect="true"/>
            </p:cNvPicPr>
            <p:nvPr/>
          </p:nvPicPr>
          <p:blipFill>
            <a:blip r:embed="rId2"/>
            <a:srcRect l="34699" t="12123" r="34699" b="12123"/>
            <a:stretch>
              <a:fillRect/>
            </a:stretch>
          </p:blipFill>
          <p:spPr>
            <a:xfrm>
              <a:off x="0" y="0"/>
              <a:ext cx="5584750" cy="5387542"/>
            </a:xfrm>
            <a:prstGeom prst="rect">
              <a:avLst/>
            </a:prstGeom>
          </p:spPr>
        </p:pic>
      </p:grpSp>
      <p:grpSp>
        <p:nvGrpSpPr>
          <p:cNvPr name="Group 28" id="28"/>
          <p:cNvGrpSpPr/>
          <p:nvPr/>
        </p:nvGrpSpPr>
        <p:grpSpPr>
          <a:xfrm rot="0">
            <a:off x="7022460" y="3226606"/>
            <a:ext cx="4188562" cy="4040657"/>
            <a:chOff x="0" y="0"/>
            <a:chExt cx="5584750" cy="5387542"/>
          </a:xfrm>
        </p:grpSpPr>
        <p:pic>
          <p:nvPicPr>
            <p:cNvPr name="Picture 29" id="29"/>
            <p:cNvPicPr>
              <a:picLocks noChangeAspect="true"/>
            </p:cNvPicPr>
            <p:nvPr/>
          </p:nvPicPr>
          <p:blipFill>
            <a:blip r:embed="rId2"/>
            <a:srcRect l="34699" t="12123" r="34699" b="12123"/>
            <a:stretch>
              <a:fillRect/>
            </a:stretch>
          </p:blipFill>
          <p:spPr>
            <a:xfrm>
              <a:off x="0" y="0"/>
              <a:ext cx="5584750" cy="5387542"/>
            </a:xfrm>
            <a:prstGeom prst="rect">
              <a:avLst/>
            </a:prstGeom>
          </p:spPr>
        </p:pic>
      </p:grpSp>
      <p:grpSp>
        <p:nvGrpSpPr>
          <p:cNvPr name="Group 30" id="30"/>
          <p:cNvGrpSpPr/>
          <p:nvPr/>
        </p:nvGrpSpPr>
        <p:grpSpPr>
          <a:xfrm rot="0">
            <a:off x="1312838" y="3226606"/>
            <a:ext cx="4244384" cy="4040657"/>
            <a:chOff x="0" y="0"/>
            <a:chExt cx="5659179" cy="5387542"/>
          </a:xfrm>
        </p:grpSpPr>
        <p:pic>
          <p:nvPicPr>
            <p:cNvPr name="Picture 31" id="31"/>
            <p:cNvPicPr>
              <a:picLocks noChangeAspect="true"/>
            </p:cNvPicPr>
            <p:nvPr/>
          </p:nvPicPr>
          <p:blipFill>
            <a:blip r:embed="rId3"/>
            <a:srcRect l="1265" t="3611" r="0" b="2346"/>
            <a:stretch>
              <a:fillRect/>
            </a:stretch>
          </p:blipFill>
          <p:spPr>
            <a:xfrm>
              <a:off x="0" y="0"/>
              <a:ext cx="5659179" cy="5387542"/>
            </a:xfrm>
            <a:prstGeom prst="rect">
              <a:avLst/>
            </a:prstGeom>
          </p:spPr>
        </p:pic>
      </p:grpSp>
      <p:grpSp>
        <p:nvGrpSpPr>
          <p:cNvPr name="Group 32" id="32"/>
          <p:cNvGrpSpPr/>
          <p:nvPr/>
        </p:nvGrpSpPr>
        <p:grpSpPr>
          <a:xfrm rot="0">
            <a:off x="7049719" y="3226606"/>
            <a:ext cx="4215821" cy="4040657"/>
            <a:chOff x="0" y="0"/>
            <a:chExt cx="5621095" cy="5387542"/>
          </a:xfrm>
        </p:grpSpPr>
        <p:pic>
          <p:nvPicPr>
            <p:cNvPr name="Picture 33" id="33"/>
            <p:cNvPicPr>
              <a:picLocks noChangeAspect="true"/>
            </p:cNvPicPr>
            <p:nvPr/>
          </p:nvPicPr>
          <p:blipFill>
            <a:blip r:embed="rId4"/>
            <a:srcRect l="0" t="0" r="0" b="4154"/>
            <a:stretch>
              <a:fillRect/>
            </a:stretch>
          </p:blipFill>
          <p:spPr>
            <a:xfrm>
              <a:off x="0" y="0"/>
              <a:ext cx="5621095" cy="5387542"/>
            </a:xfrm>
            <a:prstGeom prst="rect">
              <a:avLst/>
            </a:prstGeom>
          </p:spPr>
        </p:pic>
      </p:grpSp>
      <p:grpSp>
        <p:nvGrpSpPr>
          <p:cNvPr name="Group 34" id="34"/>
          <p:cNvGrpSpPr/>
          <p:nvPr/>
        </p:nvGrpSpPr>
        <p:grpSpPr>
          <a:xfrm rot="0">
            <a:off x="12730778" y="3226606"/>
            <a:ext cx="4245712" cy="4040657"/>
            <a:chOff x="0" y="0"/>
            <a:chExt cx="5660950" cy="5387542"/>
          </a:xfrm>
        </p:grpSpPr>
        <p:pic>
          <p:nvPicPr>
            <p:cNvPr name="Picture 35" id="35"/>
            <p:cNvPicPr>
              <a:picLocks noChangeAspect="true"/>
            </p:cNvPicPr>
            <p:nvPr/>
          </p:nvPicPr>
          <p:blipFill>
            <a:blip r:embed="rId5"/>
            <a:srcRect l="17736" t="9244" r="14636" b="42351"/>
            <a:stretch>
              <a:fillRect/>
            </a:stretch>
          </p:blipFill>
          <p:spPr>
            <a:xfrm>
              <a:off x="0" y="0"/>
              <a:ext cx="5660950" cy="5387542"/>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2956023"/>
            <a:ext cx="4811355" cy="5675664"/>
            <a:chOff x="0" y="0"/>
            <a:chExt cx="1881640" cy="2219657"/>
          </a:xfrm>
        </p:grpSpPr>
        <p:sp>
          <p:nvSpPr>
            <p:cNvPr name="Freeform 3" id="3"/>
            <p:cNvSpPr/>
            <p:nvPr/>
          </p:nvSpPr>
          <p:spPr>
            <a:xfrm>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4" id="4"/>
          <p:cNvGrpSpPr/>
          <p:nvPr/>
        </p:nvGrpSpPr>
        <p:grpSpPr>
          <a:xfrm rot="0">
            <a:off x="12445028" y="2956023"/>
            <a:ext cx="4811355" cy="5675664"/>
            <a:chOff x="0" y="0"/>
            <a:chExt cx="1881640" cy="2219657"/>
          </a:xfrm>
        </p:grpSpPr>
        <p:sp>
          <p:nvSpPr>
            <p:cNvPr name="Freeform 5" id="5"/>
            <p:cNvSpPr/>
            <p:nvPr/>
          </p:nvSpPr>
          <p:spPr>
            <a:xfrm>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6" id="6"/>
          <p:cNvGrpSpPr/>
          <p:nvPr/>
        </p:nvGrpSpPr>
        <p:grpSpPr>
          <a:xfrm rot="0">
            <a:off x="1312838" y="3123172"/>
            <a:ext cx="4243079" cy="4040657"/>
            <a:chOff x="0" y="0"/>
            <a:chExt cx="5657439" cy="5387542"/>
          </a:xfrm>
        </p:grpSpPr>
        <p:pic>
          <p:nvPicPr>
            <p:cNvPr name="Picture 7" id="7"/>
            <p:cNvPicPr>
              <a:picLocks noChangeAspect="true"/>
            </p:cNvPicPr>
            <p:nvPr/>
          </p:nvPicPr>
          <p:blipFill>
            <a:blip r:embed="rId2"/>
            <a:srcRect l="34500" t="12123" r="34500" b="12123"/>
            <a:stretch>
              <a:fillRect/>
            </a:stretch>
          </p:blipFill>
          <p:spPr>
            <a:xfrm>
              <a:off x="0" y="0"/>
              <a:ext cx="5657439" cy="5387542"/>
            </a:xfrm>
            <a:prstGeom prst="rect">
              <a:avLst/>
            </a:prstGeom>
          </p:spPr>
        </p:pic>
      </p:grpSp>
      <p:grpSp>
        <p:nvGrpSpPr>
          <p:cNvPr name="Group 8" id="8"/>
          <p:cNvGrpSpPr/>
          <p:nvPr/>
        </p:nvGrpSpPr>
        <p:grpSpPr>
          <a:xfrm rot="0">
            <a:off x="12667592" y="3211563"/>
            <a:ext cx="4243079" cy="4040657"/>
            <a:chOff x="0" y="0"/>
            <a:chExt cx="5657439" cy="5387542"/>
          </a:xfrm>
        </p:grpSpPr>
        <p:pic>
          <p:nvPicPr>
            <p:cNvPr name="Picture 9" id="9"/>
            <p:cNvPicPr>
              <a:picLocks noChangeAspect="true"/>
            </p:cNvPicPr>
            <p:nvPr/>
          </p:nvPicPr>
          <p:blipFill>
            <a:blip r:embed="rId2"/>
            <a:srcRect l="34500" t="12123" r="34500" b="12123"/>
            <a:stretch>
              <a:fillRect/>
            </a:stretch>
          </p:blipFill>
          <p:spPr>
            <a:xfrm>
              <a:off x="0" y="0"/>
              <a:ext cx="5657439" cy="5387542"/>
            </a:xfrm>
            <a:prstGeom prst="rect">
              <a:avLst/>
            </a:prstGeom>
          </p:spPr>
        </p:pic>
      </p:grpSp>
      <p:grpSp>
        <p:nvGrpSpPr>
          <p:cNvPr name="Group 10" id="10"/>
          <p:cNvGrpSpPr/>
          <p:nvPr/>
        </p:nvGrpSpPr>
        <p:grpSpPr>
          <a:xfrm rot="0">
            <a:off x="1312838" y="7434335"/>
            <a:ext cx="4243079" cy="890911"/>
            <a:chOff x="0" y="0"/>
            <a:chExt cx="1674212" cy="351531"/>
          </a:xfrm>
        </p:grpSpPr>
        <p:sp>
          <p:nvSpPr>
            <p:cNvPr name="Freeform 11" id="11"/>
            <p:cNvSpPr/>
            <p:nvPr/>
          </p:nvSpPr>
          <p:spPr>
            <a:xfrm>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E4AB2E"/>
            </a:solidFill>
          </p:spPr>
        </p:sp>
      </p:grpSp>
      <p:grpSp>
        <p:nvGrpSpPr>
          <p:cNvPr name="Group 12" id="12"/>
          <p:cNvGrpSpPr/>
          <p:nvPr/>
        </p:nvGrpSpPr>
        <p:grpSpPr>
          <a:xfrm rot="0">
            <a:off x="1312838" y="3123172"/>
            <a:ext cx="4243079" cy="4098806"/>
            <a:chOff x="0" y="0"/>
            <a:chExt cx="5657439" cy="5465075"/>
          </a:xfrm>
        </p:grpSpPr>
        <p:pic>
          <p:nvPicPr>
            <p:cNvPr name="Picture 13" id="13"/>
            <p:cNvPicPr>
              <a:picLocks noChangeAspect="true"/>
            </p:cNvPicPr>
            <p:nvPr/>
          </p:nvPicPr>
          <p:blipFill>
            <a:blip r:embed="rId3"/>
            <a:srcRect l="0" t="0" r="0" b="3400"/>
            <a:stretch>
              <a:fillRect/>
            </a:stretch>
          </p:blipFill>
          <p:spPr>
            <a:xfrm>
              <a:off x="0" y="0"/>
              <a:ext cx="5657439" cy="5465075"/>
            </a:xfrm>
            <a:prstGeom prst="rect">
              <a:avLst/>
            </a:prstGeom>
          </p:spPr>
        </p:pic>
      </p:grpSp>
      <p:grpSp>
        <p:nvGrpSpPr>
          <p:cNvPr name="Group 14" id="14"/>
          <p:cNvGrpSpPr/>
          <p:nvPr/>
        </p:nvGrpSpPr>
        <p:grpSpPr>
          <a:xfrm rot="0">
            <a:off x="12667592" y="3182488"/>
            <a:ext cx="4366226" cy="4098806"/>
            <a:chOff x="0" y="0"/>
            <a:chExt cx="5821635" cy="5465075"/>
          </a:xfrm>
        </p:grpSpPr>
        <p:pic>
          <p:nvPicPr>
            <p:cNvPr name="Picture 15" id="15"/>
            <p:cNvPicPr>
              <a:picLocks noChangeAspect="true"/>
            </p:cNvPicPr>
            <p:nvPr/>
          </p:nvPicPr>
          <p:blipFill>
            <a:blip r:embed="rId4"/>
            <a:srcRect l="7394" t="9349" r="2116" b="34019"/>
            <a:stretch>
              <a:fillRect/>
            </a:stretch>
          </p:blipFill>
          <p:spPr>
            <a:xfrm>
              <a:off x="0" y="0"/>
              <a:ext cx="5821635" cy="5465075"/>
            </a:xfrm>
            <a:prstGeom prst="rect">
              <a:avLst/>
            </a:prstGeom>
          </p:spPr>
        </p:pic>
      </p:grpSp>
      <p:grpSp>
        <p:nvGrpSpPr>
          <p:cNvPr name="Group 16" id="16"/>
          <p:cNvGrpSpPr/>
          <p:nvPr/>
        </p:nvGrpSpPr>
        <p:grpSpPr>
          <a:xfrm rot="0">
            <a:off x="6738322" y="2956023"/>
            <a:ext cx="4811355" cy="5675664"/>
            <a:chOff x="0" y="0"/>
            <a:chExt cx="1881640" cy="2219657"/>
          </a:xfrm>
        </p:grpSpPr>
        <p:sp>
          <p:nvSpPr>
            <p:cNvPr name="Freeform 17" id="17"/>
            <p:cNvSpPr/>
            <p:nvPr/>
          </p:nvSpPr>
          <p:spPr>
            <a:xfrm>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18" id="18"/>
          <p:cNvGrpSpPr/>
          <p:nvPr/>
        </p:nvGrpSpPr>
        <p:grpSpPr>
          <a:xfrm rot="0">
            <a:off x="7022460" y="3123172"/>
            <a:ext cx="4243079" cy="4040657"/>
            <a:chOff x="0" y="0"/>
            <a:chExt cx="5657439" cy="5387542"/>
          </a:xfrm>
        </p:grpSpPr>
        <p:pic>
          <p:nvPicPr>
            <p:cNvPr name="Picture 19" id="19"/>
            <p:cNvPicPr>
              <a:picLocks noChangeAspect="true"/>
            </p:cNvPicPr>
            <p:nvPr/>
          </p:nvPicPr>
          <p:blipFill>
            <a:blip r:embed="rId2"/>
            <a:srcRect l="34500" t="12123" r="34500" b="12123"/>
            <a:stretch>
              <a:fillRect/>
            </a:stretch>
          </p:blipFill>
          <p:spPr>
            <a:xfrm>
              <a:off x="0" y="0"/>
              <a:ext cx="5657439" cy="5387542"/>
            </a:xfrm>
            <a:prstGeom prst="rect">
              <a:avLst/>
            </a:prstGeom>
          </p:spPr>
        </p:pic>
      </p:grpSp>
      <p:grpSp>
        <p:nvGrpSpPr>
          <p:cNvPr name="Group 20" id="20"/>
          <p:cNvGrpSpPr/>
          <p:nvPr/>
        </p:nvGrpSpPr>
        <p:grpSpPr>
          <a:xfrm rot="0">
            <a:off x="7022460" y="7434335"/>
            <a:ext cx="4243079" cy="890911"/>
            <a:chOff x="0" y="0"/>
            <a:chExt cx="1674212" cy="351531"/>
          </a:xfrm>
        </p:grpSpPr>
        <p:sp>
          <p:nvSpPr>
            <p:cNvPr name="Freeform 21" id="21"/>
            <p:cNvSpPr/>
            <p:nvPr/>
          </p:nvSpPr>
          <p:spPr>
            <a:xfrm>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E4AB2E"/>
            </a:solidFill>
          </p:spPr>
        </p:sp>
      </p:grpSp>
      <p:grpSp>
        <p:nvGrpSpPr>
          <p:cNvPr name="Group 22" id="22"/>
          <p:cNvGrpSpPr/>
          <p:nvPr/>
        </p:nvGrpSpPr>
        <p:grpSpPr>
          <a:xfrm rot="0">
            <a:off x="6974245" y="3123172"/>
            <a:ext cx="4366226" cy="4098806"/>
            <a:chOff x="0" y="0"/>
            <a:chExt cx="5821635" cy="5465075"/>
          </a:xfrm>
        </p:grpSpPr>
        <p:pic>
          <p:nvPicPr>
            <p:cNvPr name="Picture 23" id="23"/>
            <p:cNvPicPr>
              <a:picLocks noChangeAspect="true"/>
            </p:cNvPicPr>
            <p:nvPr/>
          </p:nvPicPr>
          <p:blipFill>
            <a:blip r:embed="rId5"/>
            <a:srcRect l="0" t="0" r="0" b="6124"/>
            <a:stretch>
              <a:fillRect/>
            </a:stretch>
          </p:blipFill>
          <p:spPr>
            <a:xfrm>
              <a:off x="0" y="0"/>
              <a:ext cx="5821635" cy="5465075"/>
            </a:xfrm>
            <a:prstGeom prst="rect">
              <a:avLst/>
            </a:prstGeom>
          </p:spPr>
        </p:pic>
      </p:grpSp>
      <p:grpSp>
        <p:nvGrpSpPr>
          <p:cNvPr name="Group 24" id="24"/>
          <p:cNvGrpSpPr/>
          <p:nvPr/>
        </p:nvGrpSpPr>
        <p:grpSpPr>
          <a:xfrm rot="0">
            <a:off x="12667592" y="7517205"/>
            <a:ext cx="4243079" cy="890911"/>
            <a:chOff x="0" y="0"/>
            <a:chExt cx="1674212" cy="351531"/>
          </a:xfrm>
        </p:grpSpPr>
        <p:sp>
          <p:nvSpPr>
            <p:cNvPr name="Freeform 25" id="25"/>
            <p:cNvSpPr/>
            <p:nvPr/>
          </p:nvSpPr>
          <p:spPr>
            <a:xfrm>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E4AB2E"/>
            </a:solidFill>
          </p:spPr>
        </p:sp>
      </p:grpSp>
      <p:sp>
        <p:nvSpPr>
          <p:cNvPr name="TextBox 26" id="26"/>
          <p:cNvSpPr txBox="true"/>
          <p:nvPr/>
        </p:nvSpPr>
        <p:spPr>
          <a:xfrm rot="0">
            <a:off x="1028700" y="9155112"/>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sp>
        <p:nvSpPr>
          <p:cNvPr name="TextBox 27" id="27"/>
          <p:cNvSpPr txBox="true"/>
          <p:nvPr/>
        </p:nvSpPr>
        <p:spPr>
          <a:xfrm rot="0">
            <a:off x="4396713" y="1066800"/>
            <a:ext cx="9494574" cy="872490"/>
          </a:xfrm>
          <a:prstGeom prst="rect">
            <a:avLst/>
          </a:prstGeom>
        </p:spPr>
        <p:txBody>
          <a:bodyPr anchor="t" rtlCol="false" tIns="0" lIns="0" bIns="0" rIns="0">
            <a:spAutoFit/>
          </a:bodyPr>
          <a:lstStyle/>
          <a:p>
            <a:pPr algn="ctr">
              <a:lnSpc>
                <a:spcPts val="6779"/>
              </a:lnSpc>
            </a:pPr>
            <a:r>
              <a:rPr lang="en-US" sz="5999">
                <a:solidFill>
                  <a:srgbClr val="F9C041"/>
                </a:solidFill>
                <a:latin typeface="League Spartan Bold"/>
              </a:rPr>
              <a:t>THE TEAM</a:t>
            </a:r>
          </a:p>
        </p:txBody>
      </p:sp>
      <p:sp>
        <p:nvSpPr>
          <p:cNvPr name="TextBox 28" id="28"/>
          <p:cNvSpPr txBox="true"/>
          <p:nvPr/>
        </p:nvSpPr>
        <p:spPr>
          <a:xfrm rot="0">
            <a:off x="2568575" y="1922287"/>
            <a:ext cx="13150849" cy="390328"/>
          </a:xfrm>
          <a:prstGeom prst="rect">
            <a:avLst/>
          </a:prstGeom>
        </p:spPr>
        <p:txBody>
          <a:bodyPr anchor="t" rtlCol="false" tIns="0" lIns="0" bIns="0" rIns="0">
            <a:spAutoFit/>
          </a:bodyPr>
          <a:lstStyle/>
          <a:p>
            <a:pPr algn="ctr">
              <a:lnSpc>
                <a:spcPts val="3160"/>
              </a:lnSpc>
              <a:spcBef>
                <a:spcPct val="0"/>
              </a:spcBef>
            </a:pPr>
            <a:r>
              <a:rPr lang="en-US" sz="2257">
                <a:solidFill>
                  <a:srgbClr val="545454"/>
                </a:solidFill>
                <a:latin typeface="Montserrat"/>
              </a:rPr>
              <a:t>MLNSD MEMBERS, THE CONSULTANT, and THE ADVISER</a:t>
            </a:r>
          </a:p>
        </p:txBody>
      </p:sp>
      <p:sp>
        <p:nvSpPr>
          <p:cNvPr name="TextBox 29" id="29"/>
          <p:cNvSpPr txBox="true"/>
          <p:nvPr/>
        </p:nvSpPr>
        <p:spPr>
          <a:xfrm rot="0">
            <a:off x="1765126" y="7479105"/>
            <a:ext cx="3338503" cy="763270"/>
          </a:xfrm>
          <a:prstGeom prst="rect">
            <a:avLst/>
          </a:prstGeom>
        </p:spPr>
        <p:txBody>
          <a:bodyPr anchor="t" rtlCol="false" tIns="0" lIns="0" bIns="0" rIns="0">
            <a:spAutoFit/>
          </a:bodyPr>
          <a:lstStyle/>
          <a:p>
            <a:pPr algn="ctr">
              <a:lnSpc>
                <a:spcPts val="3080"/>
              </a:lnSpc>
            </a:pPr>
            <a:r>
              <a:rPr lang="en-US" sz="2200">
                <a:solidFill>
                  <a:srgbClr val="EFECE7"/>
                </a:solidFill>
                <a:latin typeface="Montserrat Bold"/>
              </a:rPr>
              <a:t>Sofia Emmanuelle Villamin</a:t>
            </a:r>
          </a:p>
        </p:txBody>
      </p:sp>
      <p:sp>
        <p:nvSpPr>
          <p:cNvPr name="TextBox 30" id="30"/>
          <p:cNvSpPr txBox="true"/>
          <p:nvPr/>
        </p:nvSpPr>
        <p:spPr>
          <a:xfrm rot="0">
            <a:off x="7289769" y="7674368"/>
            <a:ext cx="3708463" cy="372745"/>
          </a:xfrm>
          <a:prstGeom prst="rect">
            <a:avLst/>
          </a:prstGeom>
        </p:spPr>
        <p:txBody>
          <a:bodyPr anchor="t" rtlCol="false" tIns="0" lIns="0" bIns="0" rIns="0">
            <a:spAutoFit/>
          </a:bodyPr>
          <a:lstStyle/>
          <a:p>
            <a:pPr algn="ctr">
              <a:lnSpc>
                <a:spcPts val="3080"/>
              </a:lnSpc>
            </a:pPr>
            <a:r>
              <a:rPr lang="en-US" sz="2200">
                <a:solidFill>
                  <a:srgbClr val="EFECE7"/>
                </a:solidFill>
                <a:latin typeface="Montserrat Bold"/>
              </a:rPr>
              <a:t>Mr. Jayvee Cabardo</a:t>
            </a:r>
          </a:p>
        </p:txBody>
      </p:sp>
      <p:sp>
        <p:nvSpPr>
          <p:cNvPr name="TextBox 31" id="31"/>
          <p:cNvSpPr txBox="true"/>
          <p:nvPr/>
        </p:nvSpPr>
        <p:spPr>
          <a:xfrm rot="0">
            <a:off x="12934901" y="7757239"/>
            <a:ext cx="3708463" cy="372745"/>
          </a:xfrm>
          <a:prstGeom prst="rect">
            <a:avLst/>
          </a:prstGeom>
        </p:spPr>
        <p:txBody>
          <a:bodyPr anchor="t" rtlCol="false" tIns="0" lIns="0" bIns="0" rIns="0">
            <a:spAutoFit/>
          </a:bodyPr>
          <a:lstStyle/>
          <a:p>
            <a:pPr algn="ctr">
              <a:lnSpc>
                <a:spcPts val="3080"/>
              </a:lnSpc>
            </a:pPr>
            <a:r>
              <a:rPr lang="en-US" sz="2200">
                <a:solidFill>
                  <a:srgbClr val="EFECE7"/>
                </a:solidFill>
                <a:latin typeface="Montserrat Bold"/>
              </a:rPr>
              <a:t>Mr. Jojo Castillo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0" r="657" b="0"/>
          <a:stretch>
            <a:fillRect/>
          </a:stretch>
        </p:blipFill>
        <p:spPr>
          <a:xfrm flipH="false" flipV="false" rot="0">
            <a:off x="1925053" y="1028700"/>
            <a:ext cx="14437895" cy="8229600"/>
          </a:xfrm>
          <a:prstGeom prst="rect">
            <a:avLst/>
          </a:prstGeom>
        </p:spPr>
      </p:pic>
      <p:sp>
        <p:nvSpPr>
          <p:cNvPr name="TextBox 3" id="3"/>
          <p:cNvSpPr txBox="true"/>
          <p:nvPr/>
        </p:nvSpPr>
        <p:spPr>
          <a:xfrm rot="0">
            <a:off x="5700117" y="9515666"/>
            <a:ext cx="6887766" cy="349250"/>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rPr>
              <a:t>Assets are cited to pexels.com with Royalty Free License</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39228" y="0"/>
            <a:ext cx="5748772" cy="10287000"/>
            <a:chOff x="0" y="0"/>
            <a:chExt cx="1069556" cy="1913890"/>
          </a:xfrm>
        </p:grpSpPr>
        <p:sp>
          <p:nvSpPr>
            <p:cNvPr name="Freeform 3" id="3"/>
            <p:cNvSpPr/>
            <p:nvPr/>
          </p:nvSpPr>
          <p:spPr>
            <a:xfrm>
              <a:off x="0" y="0"/>
              <a:ext cx="1069556" cy="1913890"/>
            </a:xfrm>
            <a:custGeom>
              <a:avLst/>
              <a:gdLst/>
              <a:ahLst/>
              <a:cxnLst/>
              <a:rect r="r" b="b" t="t" l="l"/>
              <a:pathLst>
                <a:path h="1913890" w="1069556">
                  <a:moveTo>
                    <a:pt x="0" y="0"/>
                  </a:moveTo>
                  <a:lnTo>
                    <a:pt x="1069556" y="0"/>
                  </a:lnTo>
                  <a:lnTo>
                    <a:pt x="1069556" y="1913890"/>
                  </a:lnTo>
                  <a:lnTo>
                    <a:pt x="0" y="1913890"/>
                  </a:lnTo>
                  <a:close/>
                </a:path>
              </a:pathLst>
            </a:custGeom>
            <a:solidFill>
              <a:srgbClr val="FFD372"/>
            </a:solidFill>
          </p:spPr>
        </p:sp>
      </p:grpSp>
      <p:grpSp>
        <p:nvGrpSpPr>
          <p:cNvPr name="Group 4" id="4"/>
          <p:cNvGrpSpPr/>
          <p:nvPr/>
        </p:nvGrpSpPr>
        <p:grpSpPr>
          <a:xfrm rot="0">
            <a:off x="8042092" y="1876602"/>
            <a:ext cx="6934902" cy="6201957"/>
            <a:chOff x="0" y="0"/>
            <a:chExt cx="9246536" cy="8269275"/>
          </a:xfrm>
        </p:grpSpPr>
        <p:pic>
          <p:nvPicPr>
            <p:cNvPr name="Picture 5" id="5"/>
            <p:cNvPicPr>
              <a:picLocks noChangeAspect="true"/>
            </p:cNvPicPr>
            <p:nvPr/>
          </p:nvPicPr>
          <p:blipFill>
            <a:blip r:embed="rId2"/>
            <a:srcRect l="28212" t="0" r="28212" b="0"/>
            <a:stretch>
              <a:fillRect/>
            </a:stretch>
          </p:blipFill>
          <p:spPr>
            <a:xfrm>
              <a:off x="0" y="0"/>
              <a:ext cx="9246536" cy="8269275"/>
            </a:xfrm>
            <a:prstGeom prst="rect">
              <a:avLst/>
            </a:prstGeom>
          </p:spPr>
        </p:pic>
      </p:grpSp>
      <p:grpSp>
        <p:nvGrpSpPr>
          <p:cNvPr name="Group 6" id="6"/>
          <p:cNvGrpSpPr/>
          <p:nvPr/>
        </p:nvGrpSpPr>
        <p:grpSpPr>
          <a:xfrm rot="0">
            <a:off x="960410" y="8898607"/>
            <a:ext cx="1562949" cy="417760"/>
            <a:chOff x="0" y="0"/>
            <a:chExt cx="570168" cy="152400"/>
          </a:xfrm>
        </p:grpSpPr>
        <p:sp>
          <p:nvSpPr>
            <p:cNvPr name="Freeform 7" id="7"/>
            <p:cNvSpPr/>
            <p:nvPr/>
          </p:nvSpPr>
          <p:spPr>
            <a:xfrm>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9C041"/>
            </a:solidFill>
          </p:spPr>
        </p:sp>
      </p:grpSp>
      <p:sp>
        <p:nvSpPr>
          <p:cNvPr name="TextBox 8" id="8"/>
          <p:cNvSpPr txBox="true"/>
          <p:nvPr/>
        </p:nvSpPr>
        <p:spPr>
          <a:xfrm rot="0">
            <a:off x="7777616" y="8657378"/>
            <a:ext cx="4537872" cy="373540"/>
          </a:xfrm>
          <a:prstGeom prst="rect">
            <a:avLst/>
          </a:prstGeom>
        </p:spPr>
        <p:txBody>
          <a:bodyPr anchor="t" rtlCol="false" tIns="0" lIns="0" bIns="0" rIns="0">
            <a:spAutoFit/>
          </a:bodyPr>
          <a:lstStyle/>
          <a:p>
            <a:pPr algn="r">
              <a:lnSpc>
                <a:spcPts val="3036"/>
              </a:lnSpc>
            </a:pPr>
            <a:r>
              <a:rPr lang="en-US" sz="2168">
                <a:solidFill>
                  <a:srgbClr val="000000"/>
                </a:solidFill>
                <a:latin typeface="Montserrat"/>
              </a:rPr>
              <a:t>Online Store</a:t>
            </a:r>
          </a:p>
        </p:txBody>
      </p:sp>
      <p:sp>
        <p:nvSpPr>
          <p:cNvPr name="TextBox 9" id="9"/>
          <p:cNvSpPr txBox="true"/>
          <p:nvPr/>
        </p:nvSpPr>
        <p:spPr>
          <a:xfrm rot="0">
            <a:off x="4886901" y="8239618"/>
            <a:ext cx="7400012" cy="390050"/>
          </a:xfrm>
          <a:prstGeom prst="rect">
            <a:avLst/>
          </a:prstGeom>
        </p:spPr>
        <p:txBody>
          <a:bodyPr anchor="t" rtlCol="false" tIns="0" lIns="0" bIns="0" rIns="0">
            <a:spAutoFit/>
          </a:bodyPr>
          <a:lstStyle/>
          <a:p>
            <a:pPr algn="r">
              <a:lnSpc>
                <a:spcPts val="3176"/>
              </a:lnSpc>
            </a:pPr>
            <a:r>
              <a:rPr lang="en-US" sz="2268">
                <a:solidFill>
                  <a:srgbClr val="000000"/>
                </a:solidFill>
                <a:latin typeface="League Spartan Bold"/>
              </a:rPr>
              <a:t>Villamin Wood and Iron Works</a:t>
            </a:r>
          </a:p>
        </p:txBody>
      </p:sp>
      <p:sp>
        <p:nvSpPr>
          <p:cNvPr name="TextBox 10" id="10"/>
          <p:cNvSpPr txBox="true"/>
          <p:nvPr/>
        </p:nvSpPr>
        <p:spPr>
          <a:xfrm rot="0">
            <a:off x="1243656" y="8928100"/>
            <a:ext cx="4077715" cy="330200"/>
          </a:xfrm>
          <a:prstGeom prst="rect">
            <a:avLst/>
          </a:prstGeom>
        </p:spPr>
        <p:txBody>
          <a:bodyPr anchor="t" rtlCol="false" tIns="0" lIns="0" bIns="0" rIns="0">
            <a:spAutoFit/>
          </a:bodyPr>
          <a:lstStyle/>
          <a:p>
            <a:pPr>
              <a:lnSpc>
                <a:spcPts val="2799"/>
              </a:lnSpc>
            </a:pPr>
            <a:r>
              <a:rPr lang="en-US" sz="1999">
                <a:solidFill>
                  <a:srgbClr val="000000"/>
                </a:solidFill>
                <a:latin typeface="Montserrat"/>
              </a:rPr>
              <a:t>MLNSD</a:t>
            </a:r>
          </a:p>
        </p:txBody>
      </p:sp>
      <p:sp>
        <p:nvSpPr>
          <p:cNvPr name="TextBox 11" id="11"/>
          <p:cNvSpPr txBox="true"/>
          <p:nvPr/>
        </p:nvSpPr>
        <p:spPr>
          <a:xfrm rot="0">
            <a:off x="960410" y="3236594"/>
            <a:ext cx="6433982" cy="2878456"/>
          </a:xfrm>
          <a:prstGeom prst="rect">
            <a:avLst/>
          </a:prstGeom>
        </p:spPr>
        <p:txBody>
          <a:bodyPr anchor="t" rtlCol="false" tIns="0" lIns="0" bIns="0" rIns="0">
            <a:spAutoFit/>
          </a:bodyPr>
          <a:lstStyle/>
          <a:p>
            <a:pPr algn="just">
              <a:lnSpc>
                <a:spcPts val="3839"/>
              </a:lnSpc>
            </a:pPr>
            <a:r>
              <a:rPr lang="en-US" sz="2399">
                <a:solidFill>
                  <a:srgbClr val="000000"/>
                </a:solidFill>
                <a:latin typeface="Montserrat"/>
              </a:rPr>
              <a:t>The project is created by the MLNSD team under the Project-Based Learning (PBL) program. The team looked for an actual client for the project to help them develop their PBL experience, and to help the client solve their business problem/s.</a:t>
            </a:r>
          </a:p>
        </p:txBody>
      </p:sp>
      <p:sp>
        <p:nvSpPr>
          <p:cNvPr name="TextBox 12" id="12"/>
          <p:cNvSpPr txBox="true"/>
          <p:nvPr/>
        </p:nvSpPr>
        <p:spPr>
          <a:xfrm rot="0">
            <a:off x="960410" y="2214977"/>
            <a:ext cx="6365692" cy="830580"/>
          </a:xfrm>
          <a:prstGeom prst="rect">
            <a:avLst/>
          </a:prstGeom>
        </p:spPr>
        <p:txBody>
          <a:bodyPr anchor="t" rtlCol="false" tIns="0" lIns="0" bIns="0" rIns="0">
            <a:spAutoFit/>
          </a:bodyPr>
          <a:lstStyle/>
          <a:p>
            <a:pPr>
              <a:lnSpc>
                <a:spcPts val="6360"/>
              </a:lnSpc>
            </a:pPr>
            <a:r>
              <a:rPr lang="en-US" sz="6000">
                <a:solidFill>
                  <a:srgbClr val="F9C041"/>
                </a:solidFill>
                <a:latin typeface="League Spartan Bold"/>
              </a:rPr>
              <a:t>INTRODUCTION</a:t>
            </a:r>
          </a:p>
        </p:txBody>
      </p:sp>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20372" y="4608613"/>
            <a:ext cx="1638928" cy="1069773"/>
          </a:xfrm>
          <a:prstGeom prst="rect">
            <a:avLst/>
          </a:prstGeom>
        </p:spPr>
      </p:pic>
      <p:grpSp>
        <p:nvGrpSpPr>
          <p:cNvPr name="Group 14" id="14"/>
          <p:cNvGrpSpPr/>
          <p:nvPr/>
        </p:nvGrpSpPr>
        <p:grpSpPr>
          <a:xfrm rot="0">
            <a:off x="8042092" y="1876602"/>
            <a:ext cx="7230347" cy="6201957"/>
            <a:chOff x="0" y="0"/>
            <a:chExt cx="9640462" cy="8269275"/>
          </a:xfrm>
        </p:grpSpPr>
        <p:pic>
          <p:nvPicPr>
            <p:cNvPr name="Picture 15" id="15"/>
            <p:cNvPicPr>
              <a:picLocks noChangeAspect="true"/>
            </p:cNvPicPr>
            <p:nvPr/>
          </p:nvPicPr>
          <p:blipFill>
            <a:blip r:embed="rId5"/>
            <a:srcRect l="11163" t="0" r="11163" b="0"/>
            <a:stretch>
              <a:fillRect/>
            </a:stretch>
          </p:blipFill>
          <p:spPr>
            <a:xfrm>
              <a:off x="0" y="0"/>
              <a:ext cx="9640462" cy="8269275"/>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278855"/>
            <a:ext cx="16230600" cy="5008145"/>
            <a:chOff x="0" y="0"/>
            <a:chExt cx="21640800" cy="6677526"/>
          </a:xfrm>
        </p:grpSpPr>
        <p:pic>
          <p:nvPicPr>
            <p:cNvPr name="Picture 3" id="3"/>
            <p:cNvPicPr>
              <a:picLocks noChangeAspect="true"/>
            </p:cNvPicPr>
            <p:nvPr/>
          </p:nvPicPr>
          <p:blipFill>
            <a:blip r:embed="rId2"/>
            <a:srcRect l="0" t="22572" r="0" b="22572"/>
            <a:stretch>
              <a:fillRect/>
            </a:stretch>
          </p:blipFill>
          <p:spPr>
            <a:xfrm>
              <a:off x="0" y="0"/>
              <a:ext cx="21640800" cy="6677526"/>
            </a:xfrm>
            <a:prstGeom prst="rect">
              <a:avLst/>
            </a:prstGeom>
          </p:spPr>
        </p:pic>
      </p:grpSp>
      <p:grpSp>
        <p:nvGrpSpPr>
          <p:cNvPr name="Group 4" id="4"/>
          <p:cNvGrpSpPr/>
          <p:nvPr/>
        </p:nvGrpSpPr>
        <p:grpSpPr>
          <a:xfrm rot="0">
            <a:off x="1028700" y="0"/>
            <a:ext cx="7716755" cy="5278855"/>
            <a:chOff x="0" y="0"/>
            <a:chExt cx="23940575" cy="16377200"/>
          </a:xfrm>
        </p:grpSpPr>
        <p:sp>
          <p:nvSpPr>
            <p:cNvPr name="Freeform 5" id="5"/>
            <p:cNvSpPr/>
            <p:nvPr/>
          </p:nvSpPr>
          <p:spPr>
            <a:xfrm>
              <a:off x="0" y="0"/>
              <a:ext cx="23940574" cy="16377199"/>
            </a:xfrm>
            <a:custGeom>
              <a:avLst/>
              <a:gdLst/>
              <a:ahLst/>
              <a:cxnLst/>
              <a:rect r="r" b="b" t="t" l="l"/>
              <a:pathLst>
                <a:path h="16377199" w="23940574">
                  <a:moveTo>
                    <a:pt x="0" y="0"/>
                  </a:moveTo>
                  <a:lnTo>
                    <a:pt x="23940574" y="0"/>
                  </a:lnTo>
                  <a:lnTo>
                    <a:pt x="23940574" y="16377199"/>
                  </a:lnTo>
                  <a:lnTo>
                    <a:pt x="0" y="16377199"/>
                  </a:lnTo>
                  <a:close/>
                </a:path>
              </a:pathLst>
            </a:custGeom>
            <a:solidFill>
              <a:srgbClr val="F9C041"/>
            </a:solidFill>
          </p:spPr>
        </p:sp>
      </p:grpSp>
      <p:sp>
        <p:nvSpPr>
          <p:cNvPr name="TextBox 6" id="6"/>
          <p:cNvSpPr txBox="true"/>
          <p:nvPr/>
        </p:nvSpPr>
        <p:spPr>
          <a:xfrm rot="0">
            <a:off x="1699146" y="1497636"/>
            <a:ext cx="6375863" cy="2207383"/>
          </a:xfrm>
          <a:prstGeom prst="rect">
            <a:avLst/>
          </a:prstGeom>
        </p:spPr>
        <p:txBody>
          <a:bodyPr anchor="t" rtlCol="false" tIns="0" lIns="0" bIns="0" rIns="0">
            <a:spAutoFit/>
          </a:bodyPr>
          <a:lstStyle/>
          <a:p>
            <a:pPr>
              <a:lnSpc>
                <a:spcPts val="8424"/>
              </a:lnSpc>
            </a:pPr>
            <a:r>
              <a:rPr lang="en-US" sz="7020">
                <a:solidFill>
                  <a:srgbClr val="FFFFFF"/>
                </a:solidFill>
                <a:latin typeface="Poppins Bold"/>
              </a:rPr>
              <a:t>SCOPE AND LIMITATIONS</a:t>
            </a:r>
          </a:p>
        </p:txBody>
      </p:sp>
      <p:sp>
        <p:nvSpPr>
          <p:cNvPr name="TextBox 7" id="7"/>
          <p:cNvSpPr txBox="true"/>
          <p:nvPr/>
        </p:nvSpPr>
        <p:spPr>
          <a:xfrm rot="0">
            <a:off x="9783773" y="618564"/>
            <a:ext cx="7475527" cy="3965528"/>
          </a:xfrm>
          <a:prstGeom prst="rect">
            <a:avLst/>
          </a:prstGeom>
        </p:spPr>
        <p:txBody>
          <a:bodyPr anchor="t" rtlCol="false" tIns="0" lIns="0" bIns="0" rIns="0">
            <a:spAutoFit/>
          </a:bodyPr>
          <a:lstStyle/>
          <a:p>
            <a:pPr>
              <a:lnSpc>
                <a:spcPts val="2901"/>
              </a:lnSpc>
            </a:pPr>
            <a:r>
              <a:rPr lang="en-US" sz="1813">
                <a:solidFill>
                  <a:srgbClr val="000000"/>
                </a:solidFill>
                <a:latin typeface="Montserrat"/>
              </a:rPr>
              <a:t>This project will help the business of Villamin Wood and Iron Works an opportunity to better expose the image of the company and to expand their business’s credibility. Also, to increase the sales of their product because of its effective marketing tool to connect directly to their customers, gives opportunities to gain experience about the customers' preferences and improve the overall business model. There is a need to use internet to capture orders and train the owners and his staff to manage and administer the website. This project will not address any additional issues that are not directly related to the company's sales or its market reach.</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D372">
                <a:alpha val="17647"/>
              </a:srgbClr>
            </a:solidFill>
          </p:spPr>
        </p:sp>
      </p:grpSp>
      <p:sp>
        <p:nvSpPr>
          <p:cNvPr name="AutoShape 4" id="4"/>
          <p:cNvSpPr/>
          <p:nvPr/>
        </p:nvSpPr>
        <p:spPr>
          <a:xfrm rot="0">
            <a:off x="1028700" y="2391440"/>
            <a:ext cx="16230600" cy="0"/>
          </a:xfrm>
          <a:prstGeom prst="line">
            <a:avLst/>
          </a:prstGeom>
          <a:ln cap="flat" w="38100">
            <a:solidFill>
              <a:srgbClr val="000000"/>
            </a:solidFill>
            <a:prstDash val="solid"/>
            <a:headEnd type="none" len="sm" w="sm"/>
            <a:tailEnd type="none" len="sm" w="sm"/>
          </a:ln>
        </p:spPr>
      </p:sp>
      <p:sp>
        <p:nvSpPr>
          <p:cNvPr name="AutoShape 5" id="5"/>
          <p:cNvSpPr/>
          <p:nvPr/>
        </p:nvSpPr>
        <p:spPr>
          <a:xfrm rot="5400000">
            <a:off x="-2613697" y="6071937"/>
            <a:ext cx="7322895" cy="0"/>
          </a:xfrm>
          <a:prstGeom prst="line">
            <a:avLst/>
          </a:prstGeom>
          <a:ln cap="flat" w="38100">
            <a:solidFill>
              <a:srgbClr val="000000"/>
            </a:solidFill>
            <a:prstDash val="solid"/>
            <a:headEnd type="none" len="sm" w="sm"/>
            <a:tailEnd type="none" len="sm" w="sm"/>
          </a:ln>
        </p:spPr>
      </p:sp>
      <p:sp>
        <p:nvSpPr>
          <p:cNvPr name="AutoShape 6" id="6"/>
          <p:cNvSpPr/>
          <p:nvPr/>
        </p:nvSpPr>
        <p:spPr>
          <a:xfrm rot="5400000">
            <a:off x="13635977" y="6052862"/>
            <a:ext cx="7284745" cy="0"/>
          </a:xfrm>
          <a:prstGeom prst="line">
            <a:avLst/>
          </a:prstGeom>
          <a:ln cap="flat" w="38100">
            <a:solidFill>
              <a:srgbClr val="000000"/>
            </a:solidFill>
            <a:prstDash val="solid"/>
            <a:headEnd type="none" len="sm" w="sm"/>
            <a:tailEnd type="none" len="sm" w="sm"/>
          </a:ln>
        </p:spPr>
      </p:sp>
      <p:sp>
        <p:nvSpPr>
          <p:cNvPr name="AutoShape 7" id="7"/>
          <p:cNvSpPr/>
          <p:nvPr/>
        </p:nvSpPr>
        <p:spPr>
          <a:xfrm rot="0">
            <a:off x="1047750" y="9714285"/>
            <a:ext cx="16230600" cy="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3177483" y="998885"/>
            <a:ext cx="13053117" cy="830580"/>
          </a:xfrm>
          <a:prstGeom prst="rect">
            <a:avLst/>
          </a:prstGeom>
        </p:spPr>
        <p:txBody>
          <a:bodyPr anchor="t" rtlCol="false" tIns="0" lIns="0" bIns="0" rIns="0">
            <a:spAutoFit/>
          </a:bodyPr>
          <a:lstStyle/>
          <a:p>
            <a:pPr algn="ctr">
              <a:lnSpc>
                <a:spcPts val="6360"/>
              </a:lnSpc>
            </a:pPr>
            <a:r>
              <a:rPr lang="en-US" sz="6000">
                <a:solidFill>
                  <a:srgbClr val="F9C041"/>
                </a:solidFill>
                <a:latin typeface="League Spartan"/>
              </a:rPr>
              <a:t>COMMENT MATRIX</a:t>
            </a:r>
          </a:p>
        </p:txBody>
      </p:sp>
      <p:sp>
        <p:nvSpPr>
          <p:cNvPr name="AutoShape 9" id="9"/>
          <p:cNvSpPr/>
          <p:nvPr/>
        </p:nvSpPr>
        <p:spPr>
          <a:xfrm rot="0">
            <a:off x="1066800" y="3062022"/>
            <a:ext cx="16230600" cy="0"/>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4260674" y="2393356"/>
            <a:ext cx="3476856" cy="581025"/>
          </a:xfrm>
          <a:prstGeom prst="rect">
            <a:avLst/>
          </a:prstGeom>
        </p:spPr>
        <p:txBody>
          <a:bodyPr anchor="t" rtlCol="false" tIns="0" lIns="0" bIns="0" rIns="0">
            <a:spAutoFit/>
          </a:bodyPr>
          <a:lstStyle/>
          <a:p>
            <a:pPr>
              <a:lnSpc>
                <a:spcPts val="4800"/>
              </a:lnSpc>
            </a:pPr>
            <a:r>
              <a:rPr lang="en-US" sz="3000">
                <a:solidFill>
                  <a:srgbClr val="000000"/>
                </a:solidFill>
                <a:latin typeface="Anton Bold"/>
              </a:rPr>
              <a:t>COMMENT</a:t>
            </a:r>
          </a:p>
        </p:txBody>
      </p:sp>
      <p:sp>
        <p:nvSpPr>
          <p:cNvPr name="AutoShape 11" id="11"/>
          <p:cNvSpPr/>
          <p:nvPr/>
        </p:nvSpPr>
        <p:spPr>
          <a:xfrm rot="5408919">
            <a:off x="5463515" y="6062387"/>
            <a:ext cx="7341920"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12753744" y="2393356"/>
            <a:ext cx="3476856" cy="581025"/>
          </a:xfrm>
          <a:prstGeom prst="rect">
            <a:avLst/>
          </a:prstGeom>
        </p:spPr>
        <p:txBody>
          <a:bodyPr anchor="t" rtlCol="false" tIns="0" lIns="0" bIns="0" rIns="0">
            <a:spAutoFit/>
          </a:bodyPr>
          <a:lstStyle/>
          <a:p>
            <a:pPr>
              <a:lnSpc>
                <a:spcPts val="4800"/>
              </a:lnSpc>
            </a:pPr>
            <a:r>
              <a:rPr lang="en-US" sz="3000">
                <a:solidFill>
                  <a:srgbClr val="000000"/>
                </a:solidFill>
                <a:latin typeface="Anton Bold"/>
              </a:rPr>
              <a:t>RESPONSE</a:t>
            </a:r>
          </a:p>
        </p:txBody>
      </p:sp>
      <p:sp>
        <p:nvSpPr>
          <p:cNvPr name="TextBox 13" id="13"/>
          <p:cNvSpPr txBox="true"/>
          <p:nvPr/>
        </p:nvSpPr>
        <p:spPr>
          <a:xfrm rot="0">
            <a:off x="1162902" y="3320758"/>
            <a:ext cx="7809648" cy="1564005"/>
          </a:xfrm>
          <a:prstGeom prst="rect">
            <a:avLst/>
          </a:prstGeom>
        </p:spPr>
        <p:txBody>
          <a:bodyPr anchor="t" rtlCol="false" tIns="0" lIns="0" bIns="0" rIns="0">
            <a:spAutoFit/>
          </a:bodyPr>
          <a:lstStyle/>
          <a:p>
            <a:pPr>
              <a:lnSpc>
                <a:spcPts val="2519"/>
              </a:lnSpc>
            </a:pPr>
            <a:r>
              <a:rPr lang="en-US" sz="1799">
                <a:solidFill>
                  <a:srgbClr val="1E1E1E"/>
                </a:solidFill>
                <a:latin typeface="Montserrat Bold"/>
              </a:rPr>
              <a:t>1. Use Case Diagram:</a:t>
            </a:r>
          </a:p>
          <a:p>
            <a:pPr marL="777234" indent="-259078" lvl="2">
              <a:lnSpc>
                <a:spcPts val="2519"/>
              </a:lnSpc>
              <a:buFont typeface="Arial"/>
              <a:buChar char="•"/>
            </a:pPr>
            <a:r>
              <a:rPr lang="en-US" sz="1799">
                <a:solidFill>
                  <a:srgbClr val="1E1E1E"/>
                </a:solidFill>
                <a:latin typeface="Montserrat Bold"/>
              </a:rPr>
              <a:t>Must have UPDATE PRODUCT</a:t>
            </a:r>
          </a:p>
          <a:p>
            <a:pPr marL="777234" indent="-259078" lvl="2">
              <a:lnSpc>
                <a:spcPts val="2519"/>
              </a:lnSpc>
              <a:buFont typeface="Arial"/>
              <a:buChar char="•"/>
            </a:pPr>
            <a:r>
              <a:rPr lang="en-US" sz="1799">
                <a:solidFill>
                  <a:srgbClr val="1E1E1E"/>
                </a:solidFill>
                <a:latin typeface="Montserrat Bold"/>
              </a:rPr>
              <a:t>Separate CREATE AND UPDATE ACCOUNT</a:t>
            </a:r>
          </a:p>
          <a:p>
            <a:pPr marL="777234" indent="-259078" lvl="2">
              <a:lnSpc>
                <a:spcPts val="2519"/>
              </a:lnSpc>
              <a:spcBef>
                <a:spcPct val="0"/>
              </a:spcBef>
              <a:buFont typeface="Arial"/>
              <a:buChar char="•"/>
            </a:pPr>
            <a:r>
              <a:rPr lang="en-US" sz="1799">
                <a:solidFill>
                  <a:srgbClr val="1E1E1E"/>
                </a:solidFill>
                <a:latin typeface="Montserrat Bold"/>
              </a:rPr>
              <a:t>Manage order and manage inventory is related and must be connected.</a:t>
            </a:r>
          </a:p>
        </p:txBody>
      </p:sp>
      <p:sp>
        <p:nvSpPr>
          <p:cNvPr name="TextBox 14" id="14"/>
          <p:cNvSpPr txBox="true"/>
          <p:nvPr/>
        </p:nvSpPr>
        <p:spPr>
          <a:xfrm rot="0">
            <a:off x="1162902" y="5400675"/>
            <a:ext cx="7828272" cy="621030"/>
          </a:xfrm>
          <a:prstGeom prst="rect">
            <a:avLst/>
          </a:prstGeom>
        </p:spPr>
        <p:txBody>
          <a:bodyPr anchor="t" rtlCol="false" tIns="0" lIns="0" bIns="0" rIns="0">
            <a:spAutoFit/>
          </a:bodyPr>
          <a:lstStyle/>
          <a:p>
            <a:pPr>
              <a:lnSpc>
                <a:spcPts val="2519"/>
              </a:lnSpc>
            </a:pPr>
            <a:r>
              <a:rPr lang="en-US" sz="1799">
                <a:solidFill>
                  <a:srgbClr val="1E1E1E"/>
                </a:solidFill>
                <a:latin typeface="Montserrat Bold"/>
              </a:rPr>
              <a:t>2. Wrong usage of &lt;&lt;include&gt;&gt; and &lt;&lt;extend&gt;&gt; in Use Case Diagram</a:t>
            </a:r>
          </a:p>
        </p:txBody>
      </p:sp>
      <p:sp>
        <p:nvSpPr>
          <p:cNvPr name="AutoShape 15" id="15"/>
          <p:cNvSpPr/>
          <p:nvPr/>
        </p:nvSpPr>
        <p:spPr>
          <a:xfrm rot="-8088">
            <a:off x="1047739" y="5133975"/>
            <a:ext cx="8096272" cy="0"/>
          </a:xfrm>
          <a:prstGeom prst="line">
            <a:avLst/>
          </a:prstGeom>
          <a:ln cap="flat" w="38100">
            <a:solidFill>
              <a:srgbClr val="000000"/>
            </a:solidFill>
            <a:prstDash val="solid"/>
            <a:headEnd type="none" len="sm" w="sm"/>
            <a:tailEnd type="none" len="sm" w="sm"/>
          </a:ln>
        </p:spPr>
      </p:sp>
      <p:sp>
        <p:nvSpPr>
          <p:cNvPr name="AutoShape 16" id="16"/>
          <p:cNvSpPr/>
          <p:nvPr/>
        </p:nvSpPr>
        <p:spPr>
          <a:xfrm rot="0">
            <a:off x="1057275" y="6301703"/>
            <a:ext cx="16202025" cy="0"/>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1181526" y="6558878"/>
            <a:ext cx="7809648" cy="1878330"/>
          </a:xfrm>
          <a:prstGeom prst="rect">
            <a:avLst/>
          </a:prstGeom>
        </p:spPr>
        <p:txBody>
          <a:bodyPr anchor="t" rtlCol="false" tIns="0" lIns="0" bIns="0" rIns="0">
            <a:spAutoFit/>
          </a:bodyPr>
          <a:lstStyle/>
          <a:p>
            <a:pPr>
              <a:lnSpc>
                <a:spcPts val="2519"/>
              </a:lnSpc>
            </a:pPr>
            <a:r>
              <a:rPr lang="en-US" sz="1799">
                <a:solidFill>
                  <a:srgbClr val="1E1E1E"/>
                </a:solidFill>
                <a:latin typeface="Montserrat Bold"/>
              </a:rPr>
              <a:t>3. Use Case Full Description:</a:t>
            </a:r>
          </a:p>
          <a:p>
            <a:pPr>
              <a:lnSpc>
                <a:spcPts val="2519"/>
              </a:lnSpc>
            </a:pPr>
            <a:r>
              <a:rPr lang="en-US" sz="1799">
                <a:solidFill>
                  <a:srgbClr val="1E1E1E"/>
                </a:solidFill>
                <a:latin typeface="Montserrat Bold"/>
              </a:rPr>
              <a:t>          a. Second line called Scenario, can you create and update an     </a:t>
            </a:r>
          </a:p>
          <a:p>
            <a:pPr>
              <a:lnSpc>
                <a:spcPts val="2519"/>
              </a:lnSpc>
            </a:pPr>
            <a:r>
              <a:rPr lang="en-US" sz="1799">
                <a:solidFill>
                  <a:srgbClr val="1E1E1E"/>
                </a:solidFill>
                <a:latin typeface="Montserrat Bold"/>
              </a:rPr>
              <a:t>              account at the same time? Do you have the same set of  </a:t>
            </a:r>
          </a:p>
          <a:p>
            <a:pPr>
              <a:lnSpc>
                <a:spcPts val="2519"/>
              </a:lnSpc>
            </a:pPr>
            <a:r>
              <a:rPr lang="en-US" sz="1799">
                <a:solidFill>
                  <a:srgbClr val="1E1E1E"/>
                </a:solidFill>
                <a:latin typeface="Montserrat Bold"/>
              </a:rPr>
              <a:t>              actions?</a:t>
            </a:r>
          </a:p>
          <a:p>
            <a:pPr>
              <a:lnSpc>
                <a:spcPts val="2519"/>
              </a:lnSpc>
            </a:pPr>
            <a:r>
              <a:rPr lang="en-US" sz="1799">
                <a:solidFill>
                  <a:srgbClr val="1E1E1E"/>
                </a:solidFill>
                <a:latin typeface="Montserrat Bold"/>
              </a:rPr>
              <a:t>          b. Under manage account, add customer cannot create </a:t>
            </a:r>
          </a:p>
          <a:p>
            <a:pPr>
              <a:lnSpc>
                <a:spcPts val="2519"/>
              </a:lnSpc>
              <a:spcBef>
                <a:spcPct val="0"/>
              </a:spcBef>
            </a:pPr>
            <a:r>
              <a:rPr lang="en-US" sz="1799">
                <a:solidFill>
                  <a:srgbClr val="1E1E1E"/>
                </a:solidFill>
                <a:latin typeface="Montserrat Bold"/>
              </a:rPr>
              <a:t>               account if the email exists in the database.</a:t>
            </a:r>
          </a:p>
        </p:txBody>
      </p:sp>
      <p:sp>
        <p:nvSpPr>
          <p:cNvPr name="AutoShape 18" id="18"/>
          <p:cNvSpPr/>
          <p:nvPr/>
        </p:nvSpPr>
        <p:spPr>
          <a:xfrm rot="0">
            <a:off x="1028700" y="8627708"/>
            <a:ext cx="16230600" cy="0"/>
          </a:xfrm>
          <a:prstGeom prst="line">
            <a:avLst/>
          </a:prstGeom>
          <a:ln cap="flat" w="38100">
            <a:solidFill>
              <a:srgbClr val="000000"/>
            </a:solidFill>
            <a:prstDash val="solid"/>
            <a:headEnd type="none" len="sm" w="sm"/>
            <a:tailEnd type="none" len="sm" w="sm"/>
          </a:ln>
        </p:spPr>
      </p:sp>
      <p:sp>
        <p:nvSpPr>
          <p:cNvPr name="TextBox 19" id="19"/>
          <p:cNvSpPr txBox="true"/>
          <p:nvPr/>
        </p:nvSpPr>
        <p:spPr>
          <a:xfrm rot="0">
            <a:off x="1181526" y="9085897"/>
            <a:ext cx="7828272" cy="306705"/>
          </a:xfrm>
          <a:prstGeom prst="rect">
            <a:avLst/>
          </a:prstGeom>
        </p:spPr>
        <p:txBody>
          <a:bodyPr anchor="t" rtlCol="false" tIns="0" lIns="0" bIns="0" rIns="0">
            <a:spAutoFit/>
          </a:bodyPr>
          <a:lstStyle/>
          <a:p>
            <a:pPr>
              <a:lnSpc>
                <a:spcPts val="2519"/>
              </a:lnSpc>
            </a:pPr>
            <a:r>
              <a:rPr lang="en-US" sz="1799">
                <a:solidFill>
                  <a:srgbClr val="1E1E1E"/>
                </a:solidFill>
                <a:latin typeface="Montserrat Bold"/>
              </a:rPr>
              <a:t>4. Raw materials have different database.</a:t>
            </a:r>
          </a:p>
        </p:txBody>
      </p:sp>
      <p:sp>
        <p:nvSpPr>
          <p:cNvPr name="TextBox 20" id="20"/>
          <p:cNvSpPr txBox="true"/>
          <p:nvPr/>
        </p:nvSpPr>
        <p:spPr>
          <a:xfrm rot="0">
            <a:off x="9344877" y="4881207"/>
            <a:ext cx="7809648" cy="372746"/>
          </a:xfrm>
          <a:prstGeom prst="rect">
            <a:avLst/>
          </a:prstGeom>
        </p:spPr>
        <p:txBody>
          <a:bodyPr anchor="t" rtlCol="false" tIns="0" lIns="0" bIns="0" rIns="0">
            <a:spAutoFit/>
          </a:bodyPr>
          <a:lstStyle/>
          <a:p>
            <a:pPr algn="ctr">
              <a:lnSpc>
                <a:spcPts val="3079"/>
              </a:lnSpc>
              <a:spcBef>
                <a:spcPct val="0"/>
              </a:spcBef>
            </a:pPr>
            <a:r>
              <a:rPr lang="en-US" sz="2199">
                <a:solidFill>
                  <a:srgbClr val="1E1E1E"/>
                </a:solidFill>
                <a:latin typeface="Montserrat"/>
              </a:rPr>
              <a:t>Refer to this presentation</a:t>
            </a:r>
          </a:p>
        </p:txBody>
      </p:sp>
      <p:sp>
        <p:nvSpPr>
          <p:cNvPr name="TextBox 21" id="21"/>
          <p:cNvSpPr txBox="true"/>
          <p:nvPr/>
        </p:nvSpPr>
        <p:spPr>
          <a:xfrm rot="0">
            <a:off x="9344877" y="7478993"/>
            <a:ext cx="7809648" cy="372746"/>
          </a:xfrm>
          <a:prstGeom prst="rect">
            <a:avLst/>
          </a:prstGeom>
        </p:spPr>
        <p:txBody>
          <a:bodyPr anchor="t" rtlCol="false" tIns="0" lIns="0" bIns="0" rIns="0">
            <a:spAutoFit/>
          </a:bodyPr>
          <a:lstStyle/>
          <a:p>
            <a:pPr algn="ctr">
              <a:lnSpc>
                <a:spcPts val="3079"/>
              </a:lnSpc>
              <a:spcBef>
                <a:spcPct val="0"/>
              </a:spcBef>
            </a:pPr>
            <a:r>
              <a:rPr lang="en-US" sz="2199">
                <a:solidFill>
                  <a:srgbClr val="1E1E1E"/>
                </a:solidFill>
                <a:latin typeface="Montserrat"/>
              </a:rPr>
              <a:t>Refer to the paper</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3402471" cy="1913890"/>
          </a:xfrm>
        </p:grpSpPr>
        <p:sp>
          <p:nvSpPr>
            <p:cNvPr name="Freeform 3" id="3"/>
            <p:cNvSpPr/>
            <p:nvPr/>
          </p:nvSpPr>
          <p:spPr>
            <a:xfrm>
              <a:off x="0" y="0"/>
              <a:ext cx="3402471" cy="1913890"/>
            </a:xfrm>
            <a:custGeom>
              <a:avLst/>
              <a:gdLst/>
              <a:ahLst/>
              <a:cxnLst/>
              <a:rect r="r" b="b" t="t" l="l"/>
              <a:pathLst>
                <a:path h="1913890" w="3402471">
                  <a:moveTo>
                    <a:pt x="0" y="0"/>
                  </a:moveTo>
                  <a:lnTo>
                    <a:pt x="3402471" y="0"/>
                  </a:lnTo>
                  <a:lnTo>
                    <a:pt x="3402471" y="1913890"/>
                  </a:lnTo>
                  <a:lnTo>
                    <a:pt x="0" y="1913890"/>
                  </a:lnTo>
                  <a:close/>
                </a:path>
              </a:pathLst>
            </a:custGeom>
            <a:solidFill>
              <a:srgbClr val="FFD372">
                <a:alpha val="17647"/>
              </a:srgbClr>
            </a:solidFill>
          </p:spPr>
        </p:sp>
      </p:grpSp>
      <p:sp>
        <p:nvSpPr>
          <p:cNvPr name="AutoShape 4" id="4"/>
          <p:cNvSpPr/>
          <p:nvPr/>
        </p:nvSpPr>
        <p:spPr>
          <a:xfrm rot="0">
            <a:off x="1028700" y="3953207"/>
            <a:ext cx="16268700" cy="0"/>
          </a:xfrm>
          <a:prstGeom prst="line">
            <a:avLst/>
          </a:prstGeom>
          <a:ln cap="flat" w="38100">
            <a:solidFill>
              <a:srgbClr val="000000"/>
            </a:solidFill>
            <a:prstDash val="solid"/>
            <a:headEnd type="none" len="sm" w="sm"/>
            <a:tailEnd type="none" len="sm" w="sm"/>
          </a:ln>
        </p:spPr>
      </p:sp>
      <p:sp>
        <p:nvSpPr>
          <p:cNvPr name="AutoShape 5" id="5"/>
          <p:cNvSpPr/>
          <p:nvPr/>
        </p:nvSpPr>
        <p:spPr>
          <a:xfrm rot="5400000">
            <a:off x="-123493" y="5143500"/>
            <a:ext cx="2342485" cy="0"/>
          </a:xfrm>
          <a:prstGeom prst="line">
            <a:avLst/>
          </a:prstGeom>
          <a:ln cap="flat" w="38100">
            <a:solidFill>
              <a:srgbClr val="000000"/>
            </a:solidFill>
            <a:prstDash val="solid"/>
            <a:headEnd type="none" len="sm" w="sm"/>
            <a:tailEnd type="none" len="sm" w="sm"/>
          </a:ln>
        </p:spPr>
      </p:sp>
      <p:sp>
        <p:nvSpPr>
          <p:cNvPr name="AutoShape 6" id="6"/>
          <p:cNvSpPr/>
          <p:nvPr/>
        </p:nvSpPr>
        <p:spPr>
          <a:xfrm rot="5400000">
            <a:off x="16126157" y="5124450"/>
            <a:ext cx="2304385"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3080010" y="1104900"/>
            <a:ext cx="12051780" cy="830580"/>
          </a:xfrm>
          <a:prstGeom prst="rect">
            <a:avLst/>
          </a:prstGeom>
        </p:spPr>
        <p:txBody>
          <a:bodyPr anchor="t" rtlCol="false" tIns="0" lIns="0" bIns="0" rIns="0">
            <a:spAutoFit/>
          </a:bodyPr>
          <a:lstStyle/>
          <a:p>
            <a:pPr algn="ctr">
              <a:lnSpc>
                <a:spcPts val="6360"/>
              </a:lnSpc>
            </a:pPr>
            <a:r>
              <a:rPr lang="en-US" sz="6000">
                <a:solidFill>
                  <a:srgbClr val="F9C041"/>
                </a:solidFill>
                <a:latin typeface="League Spartan"/>
              </a:rPr>
              <a:t>COMMENT MATRIX</a:t>
            </a:r>
          </a:p>
        </p:txBody>
      </p:sp>
      <p:sp>
        <p:nvSpPr>
          <p:cNvPr name="AutoShape 8" id="8"/>
          <p:cNvSpPr/>
          <p:nvPr/>
        </p:nvSpPr>
        <p:spPr>
          <a:xfrm rot="0">
            <a:off x="1066800" y="4623789"/>
            <a:ext cx="16230600" cy="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3347922" y="3955123"/>
            <a:ext cx="3476856" cy="581025"/>
          </a:xfrm>
          <a:prstGeom prst="rect">
            <a:avLst/>
          </a:prstGeom>
        </p:spPr>
        <p:txBody>
          <a:bodyPr anchor="t" rtlCol="false" tIns="0" lIns="0" bIns="0" rIns="0">
            <a:spAutoFit/>
          </a:bodyPr>
          <a:lstStyle/>
          <a:p>
            <a:pPr algn="ctr">
              <a:lnSpc>
                <a:spcPts val="4800"/>
              </a:lnSpc>
            </a:pPr>
            <a:r>
              <a:rPr lang="en-US" sz="3000">
                <a:solidFill>
                  <a:srgbClr val="000000"/>
                </a:solidFill>
                <a:latin typeface="Anton Bold"/>
              </a:rPr>
              <a:t>COMMENT</a:t>
            </a:r>
          </a:p>
        </p:txBody>
      </p:sp>
      <p:sp>
        <p:nvSpPr>
          <p:cNvPr name="AutoShape 10" id="10"/>
          <p:cNvSpPr/>
          <p:nvPr/>
        </p:nvSpPr>
        <p:spPr>
          <a:xfrm rot="5358066">
            <a:off x="7986958" y="5124450"/>
            <a:ext cx="2342660" cy="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1683509" y="3955123"/>
            <a:ext cx="3476856" cy="581025"/>
          </a:xfrm>
          <a:prstGeom prst="rect">
            <a:avLst/>
          </a:prstGeom>
        </p:spPr>
        <p:txBody>
          <a:bodyPr anchor="t" rtlCol="false" tIns="0" lIns="0" bIns="0" rIns="0">
            <a:spAutoFit/>
          </a:bodyPr>
          <a:lstStyle/>
          <a:p>
            <a:pPr algn="ctr">
              <a:lnSpc>
                <a:spcPts val="4800"/>
              </a:lnSpc>
            </a:pPr>
            <a:r>
              <a:rPr lang="en-US" sz="3000">
                <a:solidFill>
                  <a:srgbClr val="000000"/>
                </a:solidFill>
                <a:latin typeface="Anton Bold"/>
              </a:rPr>
              <a:t>RESPONSE</a:t>
            </a:r>
          </a:p>
        </p:txBody>
      </p:sp>
      <p:sp>
        <p:nvSpPr>
          <p:cNvPr name="TextBox 12" id="12"/>
          <p:cNvSpPr txBox="true"/>
          <p:nvPr/>
        </p:nvSpPr>
        <p:spPr>
          <a:xfrm rot="0">
            <a:off x="1310540" y="4908497"/>
            <a:ext cx="5792012" cy="306705"/>
          </a:xfrm>
          <a:prstGeom prst="rect">
            <a:avLst/>
          </a:prstGeom>
        </p:spPr>
        <p:txBody>
          <a:bodyPr anchor="t" rtlCol="false" tIns="0" lIns="0" bIns="0" rIns="0">
            <a:spAutoFit/>
          </a:bodyPr>
          <a:lstStyle/>
          <a:p>
            <a:pPr>
              <a:lnSpc>
                <a:spcPts val="2519"/>
              </a:lnSpc>
              <a:spcBef>
                <a:spcPct val="0"/>
              </a:spcBef>
            </a:pPr>
            <a:r>
              <a:rPr lang="en-US" sz="1799">
                <a:solidFill>
                  <a:srgbClr val="1E1E1E"/>
                </a:solidFill>
                <a:latin typeface="Montserrat Bold"/>
              </a:rPr>
              <a:t>4. Connect manage order to manage inventory</a:t>
            </a:r>
          </a:p>
        </p:txBody>
      </p:sp>
      <p:sp>
        <p:nvSpPr>
          <p:cNvPr name="AutoShape 13" id="13"/>
          <p:cNvSpPr/>
          <p:nvPr/>
        </p:nvSpPr>
        <p:spPr>
          <a:xfrm rot="0">
            <a:off x="1047750" y="5424753"/>
            <a:ext cx="16249650" cy="0"/>
          </a:xfrm>
          <a:prstGeom prst="line">
            <a:avLst/>
          </a:prstGeom>
          <a:ln cap="flat" w="38100">
            <a:solidFill>
              <a:srgbClr val="000000"/>
            </a:solidFill>
            <a:prstDash val="solid"/>
            <a:headEnd type="none" len="sm" w="sm"/>
            <a:tailEnd type="none" len="sm" w="sm"/>
          </a:ln>
        </p:spPr>
      </p:sp>
      <p:sp>
        <p:nvSpPr>
          <p:cNvPr name="AutoShape 14" id="14"/>
          <p:cNvSpPr/>
          <p:nvPr/>
        </p:nvSpPr>
        <p:spPr>
          <a:xfrm rot="0">
            <a:off x="1047750" y="6295693"/>
            <a:ext cx="16249650" cy="0"/>
          </a:xfrm>
          <a:prstGeom prst="line">
            <a:avLst/>
          </a:prstGeom>
          <a:ln cap="flat" w="38100">
            <a:solidFill>
              <a:srgbClr val="000000"/>
            </a:solidFill>
            <a:prstDash val="solid"/>
            <a:headEnd type="none" len="sm" w="sm"/>
            <a:tailEnd type="none" len="sm" w="sm"/>
          </a:ln>
        </p:spPr>
      </p:sp>
      <p:sp>
        <p:nvSpPr>
          <p:cNvPr name="TextBox 15" id="15"/>
          <p:cNvSpPr txBox="true"/>
          <p:nvPr/>
        </p:nvSpPr>
        <p:spPr>
          <a:xfrm rot="0">
            <a:off x="1310540" y="5712762"/>
            <a:ext cx="6931404" cy="306705"/>
          </a:xfrm>
          <a:prstGeom prst="rect">
            <a:avLst/>
          </a:prstGeom>
        </p:spPr>
        <p:txBody>
          <a:bodyPr anchor="t" rtlCol="false" tIns="0" lIns="0" bIns="0" rIns="0">
            <a:spAutoFit/>
          </a:bodyPr>
          <a:lstStyle/>
          <a:p>
            <a:pPr>
              <a:lnSpc>
                <a:spcPts val="2519"/>
              </a:lnSpc>
              <a:spcBef>
                <a:spcPct val="0"/>
              </a:spcBef>
            </a:pPr>
            <a:r>
              <a:rPr lang="en-US" sz="1799">
                <a:solidFill>
                  <a:srgbClr val="1E1E1E"/>
                </a:solidFill>
                <a:latin typeface="Montserrat Bold"/>
              </a:rPr>
              <a:t>5. Customer inquiry does not exist in Activity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59C980E43AEA4988E17AC82A3FE8EB" ma:contentTypeVersion="7" ma:contentTypeDescription="Create a new document." ma:contentTypeScope="" ma:versionID="38115f1bbcf2a57648332a05fb31d8f7">
  <xsd:schema xmlns:xsd="http://www.w3.org/2001/XMLSchema" xmlns:xs="http://www.w3.org/2001/XMLSchema" xmlns:p="http://schemas.microsoft.com/office/2006/metadata/properties" xmlns:ns2="3c4e6476-a74c-4488-9c86-6ce3187b0b3d" targetNamespace="http://schemas.microsoft.com/office/2006/metadata/properties" ma:root="true" ma:fieldsID="54473abf34b39c6c8e24a89491e20be0" ns2:_="">
    <xsd:import namespace="3c4e6476-a74c-4488-9c86-6ce3187b0b3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4e6476-a74c-4488-9c86-6ce3187b0b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c4e6476-a74c-4488-9c86-6ce3187b0b3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F4F797F-8FE6-4506-AAB9-305EADF0A3A3}"/>
</file>

<file path=customXml/itemProps2.xml><?xml version="1.0" encoding="utf-8"?>
<ds:datastoreItem xmlns:ds="http://schemas.openxmlformats.org/officeDocument/2006/customXml" ds:itemID="{C24E4E73-6883-45B8-967B-C6D2174EDB73}"/>
</file>

<file path=customXml/itemProps3.xml><?xml version="1.0" encoding="utf-8"?>
<ds:datastoreItem xmlns:ds="http://schemas.openxmlformats.org/officeDocument/2006/customXml" ds:itemID="{F3EDBAE2-C642-42C7-8234-A08843DC279F}"/>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MLNSD Final Presentation MSYADD1</dc:title>
  <cp:revision>1</cp:revision>
  <dcterms:created xsi:type="dcterms:W3CDTF">2006-08-16T00:00:00Z</dcterms:created>
  <dcterms:modified xsi:type="dcterms:W3CDTF">2011-08-01T06:04:30Z</dcterms:modified>
  <dc:identifier>DAFP71HHx08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0x0101002F59C980E43AEA4988E17AC82A3FE8EB</vt:lpwstr>
  </property>
</Properties>
</file>